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7" r:id="rId4"/>
  </p:sldMasterIdLst>
  <p:notesMasterIdLst>
    <p:notesMasterId r:id="rId20"/>
  </p:notesMasterIdLst>
  <p:handoutMasterIdLst>
    <p:handoutMasterId r:id="rId21"/>
  </p:handoutMasterIdLst>
  <p:sldIdLst>
    <p:sldId id="15015" r:id="rId5"/>
    <p:sldId id="15017" r:id="rId6"/>
    <p:sldId id="15018" r:id="rId7"/>
    <p:sldId id="15020" r:id="rId8"/>
    <p:sldId id="15021" r:id="rId9"/>
    <p:sldId id="15022" r:id="rId10"/>
    <p:sldId id="15023" r:id="rId11"/>
    <p:sldId id="15028" r:id="rId12"/>
    <p:sldId id="15029" r:id="rId13"/>
    <p:sldId id="15030" r:id="rId14"/>
    <p:sldId id="15031" r:id="rId15"/>
    <p:sldId id="15032" r:id="rId16"/>
    <p:sldId id="15033" r:id="rId17"/>
    <p:sldId id="15035" r:id="rId18"/>
    <p:sldId id="15034" r:id="rId1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1" i="0" u="none" strike="noStrike" cap="none" spc="0" normalizeH="0" baseline="0">
        <a:ln>
          <a:noFill/>
        </a:ln>
        <a:solidFill>
          <a:schemeClr val="accent1">
            <a:hueOff val="1057894"/>
            <a:satOff val="4889"/>
            <a:lumOff val="-33725"/>
          </a:schemeClr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C324C1D-D0BD-8043-9069-CA71A62BB3BD}">
          <p14:sldIdLst>
            <p14:sldId id="15015"/>
            <p14:sldId id="15017"/>
            <p14:sldId id="15018"/>
            <p14:sldId id="15020"/>
            <p14:sldId id="15021"/>
            <p14:sldId id="15022"/>
            <p14:sldId id="15023"/>
            <p14:sldId id="15028"/>
            <p14:sldId id="15029"/>
            <p14:sldId id="15030"/>
            <p14:sldId id="15031"/>
            <p14:sldId id="15032"/>
            <p14:sldId id="15033"/>
            <p14:sldId id="15035"/>
            <p14:sldId id="150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434"/>
    <a:srgbClr val="0BA2B3"/>
    <a:srgbClr val="C861C8"/>
    <a:srgbClr val="434548"/>
    <a:srgbClr val="616161"/>
    <a:srgbClr val="B9B9B9"/>
    <a:srgbClr val="DADADA"/>
    <a:srgbClr val="F7F7F7"/>
    <a:srgbClr val="721372"/>
    <a:srgbClr val="FF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4CB2C-83AA-47BF-902F-D020D2A85F40}" v="3" dt="2025-07-25T12:33:26.32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4">
          <a:hueOff val="-839560"/>
          <a:satOff val="19935"/>
          <a:lumOff val="-15534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FDCECA"/>
          </a:solidFill>
        </a:fill>
      </a:tcStyle>
    </a:wholeTbl>
    <a:band2H>
      <a:tcTxStyle/>
      <a:tcStyle>
        <a:tcBdr/>
        <a:fill>
          <a:solidFill>
            <a:srgbClr val="FEE8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hueOff val="1057894"/>
              <a:satOff val="4889"/>
              <a:lumOff val="-33725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hueOff val="1057894"/>
              <a:satOff val="4889"/>
              <a:lumOff val="-33725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1">
              <a:hueOff val="1057894"/>
              <a:satOff val="4889"/>
              <a:lumOff val="-3372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hueOff val="-3600000"/>
              <a:lumOff val="3392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hueOff val="-3600000"/>
              <a:lumOff val="3392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C65CD"/>
              </a:solidFill>
              <a:prstDash val="solid"/>
              <a:round/>
            </a:ln>
          </a:left>
          <a:right>
            <a:ln w="9525" cap="flat">
              <a:solidFill>
                <a:srgbClr val="0C65CD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6"/>
              </a:solidFill>
              <a:prstDash val="solid"/>
              <a:round/>
            </a:ln>
          </a:top>
          <a:bottom>
            <a:ln w="9525" cap="flat">
              <a:solidFill>
                <a:srgbClr val="0C65C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0C65CD"/>
              </a:solidFill>
              <a:prstDash val="solid"/>
              <a:round/>
            </a:ln>
          </a:top>
          <a:bottom>
            <a:ln w="9525" cap="flat">
              <a:solidFill>
                <a:srgbClr val="0C65C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F2CBD1"/>
          </a:solidFill>
        </a:fill>
      </a:tcStyle>
    </a:wholeTbl>
    <a:band2H>
      <a:tcTxStyle/>
      <a:tcStyle>
        <a:tcBdr/>
        <a:fill>
          <a:solidFill>
            <a:srgbClr val="F8E7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DC256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DC256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DC256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rgbClr val="CAD2ED"/>
          </a:solidFill>
        </a:fill>
      </a:tcStyle>
    </a:wholeTbl>
    <a:band2H>
      <a:tcTxStyle/>
      <a:tcStyle>
        <a:tcBdr/>
        <a:fill>
          <a:solidFill>
            <a:srgbClr val="E6EA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hueOff val="-3600000"/>
                  <a:lumOff val="3392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hueOff val="-3600000"/>
              <a:lumOff val="3392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057894"/>
              <a:satOff val="4889"/>
              <a:lumOff val="-33725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-3600000"/>
              <a:lumOff val="3392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hueOff val="-3600000"/>
          <a:lumOff val="3392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057894"/>
              <a:satOff val="4889"/>
              <a:lumOff val="-3372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6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6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16FAA0A-FC1C-16A3-947D-27CA299F0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307311-BDEC-D4A7-5DDC-01B587EB82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8BDA8-95A5-5741-9E04-1D392DE0C9D6}" type="datetimeFigureOut">
              <a:rPr lang="aa-ET" smtClean="0"/>
              <a:t>21/10/2025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FCE49B-559A-A90A-CAF1-B34EC18C78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2AC87E-DA3E-6219-6F13-32E82115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B7B2-FA3B-F342-8F52-824AF5CBEE2B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3860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39" name="Shape 13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1760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 b="0" i="0">
        <a:latin typeface="Arial" panose="020B0604020202020204" pitchFamily="34" charset="0"/>
        <a:ea typeface="+mn-ea"/>
        <a:cs typeface="Arial" panose="020B0604020202020204" pitchFamily="34" charset="0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60309-E044-4EEB-9683-3D297D37D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xmlns="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399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A064ED6-9387-324C-0004-695EF52C66D5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3007" y="2962885"/>
            <a:ext cx="3433690" cy="2223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4BAFF4-23C4-5E56-7C81-448256A0E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xmlns="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2168" y="3895115"/>
            <a:ext cx="2118399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672" y="2743201"/>
            <a:ext cx="5287895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796115"/>
            <a:ext cx="5287895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defRPr sz="2798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289" y="1169558"/>
            <a:ext cx="5288278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4996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289" y="1956884"/>
            <a:ext cx="5288278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4996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xmlns="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34871" y="3127407"/>
            <a:ext cx="6145187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xmlns="" id="{8C6B80AD-7666-0CCD-271A-8D631B8548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746" y="4433365"/>
            <a:ext cx="7014439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599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399" b="1"/>
            </a:lvl2pPr>
            <a:lvl3pPr marL="0" indent="0">
              <a:spcBef>
                <a:spcPts val="0"/>
              </a:spcBef>
              <a:buNone/>
              <a:defRPr sz="13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xmlns="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540" y="2000250"/>
            <a:ext cx="7014960" cy="2162799"/>
          </a:xfrm>
        </p:spPr>
        <p:txBody>
          <a:bodyPr anchor="b"/>
          <a:lstStyle>
            <a:lvl1pPr>
              <a:defRPr sz="3197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xmlns="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703" y="2000249"/>
            <a:ext cx="3464393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 dirty="0"/>
              <a:t>Click icon to add picture</a:t>
            </a:r>
            <a:endParaRPr lang="en-PH" dirty="0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xmlns="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187" y="3564458"/>
            <a:ext cx="166558" cy="598591"/>
          </a:xfrm>
        </p:spPr>
        <p:txBody>
          <a:bodyPr anchor="b"/>
          <a:lstStyle>
            <a:lvl1pPr>
              <a:defRPr sz="3197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32088A-370F-0D0D-7038-6DC779E62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95" y="5794882"/>
            <a:ext cx="3764666" cy="5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746" y="4433365"/>
            <a:ext cx="7014439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599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399" b="1"/>
            </a:lvl2pPr>
            <a:lvl3pPr marL="0" indent="0">
              <a:spcBef>
                <a:spcPts val="0"/>
              </a:spcBef>
              <a:buNone/>
              <a:defRPr sz="1399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xmlns="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1878" y="2000250"/>
            <a:ext cx="7168623" cy="2162799"/>
          </a:xfrm>
        </p:spPr>
        <p:txBody>
          <a:bodyPr anchor="b"/>
          <a:lstStyle>
            <a:lvl1pPr marL="137050" indent="-137050">
              <a:defRPr sz="3197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xmlns="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703" y="2000249"/>
            <a:ext cx="3464393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6924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910" y="2565128"/>
            <a:ext cx="3629067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98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6108" y="2565128"/>
            <a:ext cx="3627083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98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1117" y="2565128"/>
            <a:ext cx="3629069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98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15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703" y="2523099"/>
            <a:ext cx="2719253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8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1275" y="2523100"/>
            <a:ext cx="2717767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8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0360" y="2523099"/>
            <a:ext cx="2719254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8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80932" y="2523099"/>
            <a:ext cx="2719254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8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7535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0703" y="1171575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xmlns="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69112" y="1171575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xmlns="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57521" y="1171575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xmlns="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0703" y="3803650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xmlns="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69112" y="3803650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xmlns="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57521" y="3803650"/>
            <a:ext cx="3639492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91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xmlns="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0704" y="1322388"/>
            <a:ext cx="11417893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497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702" y="16915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702" y="2965735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702" y="4239969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702" y="55142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3570" y="1814612"/>
            <a:ext cx="1022661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3570" y="3088845"/>
            <a:ext cx="1022661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3570" y="4363078"/>
            <a:ext cx="1022661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3570" y="5637312"/>
            <a:ext cx="1022661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0703" y="2605617"/>
            <a:ext cx="1141948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0703" y="3879851"/>
            <a:ext cx="1141948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0703" y="5154085"/>
            <a:ext cx="1141948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92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702" y="16915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702" y="2965735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702" y="4239969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702" y="55142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3570" y="1814612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3570" y="3088845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3570" y="4363078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3570" y="5637312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0703" y="2605617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0703" y="3879851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0703" y="5154085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44973" y="2605617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44973" y="3879851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44973" y="5154085"/>
            <a:ext cx="5355212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37840" y="1814612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37840" y="3088845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37840" y="4363078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37840" y="5637312"/>
            <a:ext cx="4162345" cy="307777"/>
          </a:xfrm>
        </p:spPr>
        <p:txBody>
          <a:bodyPr anchor="ctr">
            <a:spAutoFit/>
          </a:bodyPr>
          <a:lstStyle>
            <a:lvl1pPr>
              <a:defRPr sz="1998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xmlns="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4973" y="16915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xmlns="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4973" y="2965735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xmlns="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4973" y="4239969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xmlns="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44973" y="5514201"/>
            <a:ext cx="837545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59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0444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313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xmlns="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0703" y="1322388"/>
            <a:ext cx="11419482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83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xmlns="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998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D596B23-50C7-51BE-557E-C3757D06CEB3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999"/>
              </a:spcBef>
              <a:buFont typeface="Arial"/>
              <a:buNone/>
            </a:pPr>
            <a:endParaRPr lang="en-US" sz="1998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04150">
            <a:off x="6214515" y="2387600"/>
            <a:ext cx="2887857" cy="1870075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3D07DB8C-2FEE-66FF-8FA9-8F065C944D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6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04" y="357722"/>
            <a:ext cx="6603776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0703" y="1322389"/>
            <a:ext cx="11421068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059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xmlns="" id="{1D3F1DDB-8813-46C4-9961-B51CB768D937}"/>
              </a:ext>
            </a:extLst>
          </p:cNvPr>
          <p:cNvSpPr/>
          <p:nvPr userDrawn="1"/>
        </p:nvSpPr>
        <p:spPr>
          <a:xfrm flipH="1">
            <a:off x="-5" y="1276794"/>
            <a:ext cx="3709132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47CD39AA-2835-6FAF-D6EA-5C8DE1D7D2F4}"/>
              </a:ext>
            </a:extLst>
          </p:cNvPr>
          <p:cNvSpPr txBox="1"/>
          <p:nvPr userDrawn="1"/>
        </p:nvSpPr>
        <p:spPr>
          <a:xfrm>
            <a:off x="2066778" y="2524962"/>
            <a:ext cx="1141999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30B8D328-77C0-A0F1-CF9A-CB8B7D91B557}"/>
              </a:ext>
            </a:extLst>
          </p:cNvPr>
          <p:cNvSpPr txBox="1"/>
          <p:nvPr userDrawn="1"/>
        </p:nvSpPr>
        <p:spPr>
          <a:xfrm>
            <a:off x="696142" y="2524962"/>
            <a:ext cx="960401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A9245B77-9DDE-8770-ACE3-7EC07F16F55C}"/>
              </a:ext>
            </a:extLst>
          </p:cNvPr>
          <p:cNvSpPr txBox="1"/>
          <p:nvPr userDrawn="1"/>
        </p:nvSpPr>
        <p:spPr>
          <a:xfrm>
            <a:off x="821802" y="1700746"/>
            <a:ext cx="709081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A074F695-9C50-96D0-20FB-B24ED1628B9B}"/>
              </a:ext>
            </a:extLst>
          </p:cNvPr>
          <p:cNvSpPr txBox="1"/>
          <p:nvPr userDrawn="1"/>
        </p:nvSpPr>
        <p:spPr>
          <a:xfrm>
            <a:off x="2476241" y="1559680"/>
            <a:ext cx="304562" cy="609398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F383751B-EABB-FCEA-6145-420C8CEF5CEC}"/>
              </a:ext>
            </a:extLst>
          </p:cNvPr>
          <p:cNvSpPr txBox="1"/>
          <p:nvPr userDrawn="1"/>
        </p:nvSpPr>
        <p:spPr>
          <a:xfrm>
            <a:off x="380703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8E5F58D9-DD0E-0787-B47E-52DC21686AB0}"/>
              </a:ext>
            </a:extLst>
          </p:cNvPr>
          <p:cNvSpPr txBox="1"/>
          <p:nvPr userDrawn="1"/>
        </p:nvSpPr>
        <p:spPr>
          <a:xfrm>
            <a:off x="380703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EB5E095C-8508-68B1-853A-588E478F58B3}"/>
              </a:ext>
            </a:extLst>
          </p:cNvPr>
          <p:cNvSpPr txBox="1"/>
          <p:nvPr userDrawn="1"/>
        </p:nvSpPr>
        <p:spPr>
          <a:xfrm>
            <a:off x="380703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8C804E49-03A6-D38D-87E1-D837A637FF3D}"/>
              </a:ext>
            </a:extLst>
          </p:cNvPr>
          <p:cNvSpPr txBox="1"/>
          <p:nvPr userDrawn="1"/>
        </p:nvSpPr>
        <p:spPr>
          <a:xfrm>
            <a:off x="380703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FC75329D-89E6-43A2-BA4E-EA17DF19A7E8}"/>
              </a:ext>
            </a:extLst>
          </p:cNvPr>
          <p:cNvSpPr txBox="1"/>
          <p:nvPr userDrawn="1"/>
        </p:nvSpPr>
        <p:spPr>
          <a:xfrm>
            <a:off x="1094730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FEE5D221-28BF-9B40-6F93-E882AE256B37}"/>
              </a:ext>
            </a:extLst>
          </p:cNvPr>
          <p:cNvSpPr txBox="1"/>
          <p:nvPr userDrawn="1"/>
        </p:nvSpPr>
        <p:spPr>
          <a:xfrm>
            <a:off x="1094730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A5CC8AF7-D84F-D89F-1F3E-AD49A78239F4}"/>
              </a:ext>
            </a:extLst>
          </p:cNvPr>
          <p:cNvSpPr txBox="1"/>
          <p:nvPr userDrawn="1"/>
        </p:nvSpPr>
        <p:spPr>
          <a:xfrm>
            <a:off x="1094730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431AEF90-A264-E0F7-A191-3FF4FAA7F787}"/>
              </a:ext>
            </a:extLst>
          </p:cNvPr>
          <p:cNvSpPr txBox="1"/>
          <p:nvPr userDrawn="1"/>
        </p:nvSpPr>
        <p:spPr>
          <a:xfrm>
            <a:off x="1094730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8312F7C1-B38C-BCA0-6514-0B9264B757B2}"/>
              </a:ext>
            </a:extLst>
          </p:cNvPr>
          <p:cNvSpPr txBox="1"/>
          <p:nvPr userDrawn="1"/>
        </p:nvSpPr>
        <p:spPr>
          <a:xfrm>
            <a:off x="1808757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3737EE03-F30E-F95E-C889-53F42A46B338}"/>
              </a:ext>
            </a:extLst>
          </p:cNvPr>
          <p:cNvSpPr txBox="1"/>
          <p:nvPr userDrawn="1"/>
        </p:nvSpPr>
        <p:spPr>
          <a:xfrm>
            <a:off x="1808757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77591632-466F-6DCC-3884-B389C0B40EC1}"/>
              </a:ext>
            </a:extLst>
          </p:cNvPr>
          <p:cNvSpPr txBox="1"/>
          <p:nvPr userDrawn="1"/>
        </p:nvSpPr>
        <p:spPr>
          <a:xfrm>
            <a:off x="1808757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1AB9C655-B2A1-D5C8-3966-666701A09799}"/>
              </a:ext>
            </a:extLst>
          </p:cNvPr>
          <p:cNvSpPr txBox="1"/>
          <p:nvPr userDrawn="1"/>
        </p:nvSpPr>
        <p:spPr>
          <a:xfrm>
            <a:off x="1808757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EC83FD2D-2E1E-D092-2491-012CD11DF8A4}"/>
              </a:ext>
            </a:extLst>
          </p:cNvPr>
          <p:cNvSpPr txBox="1"/>
          <p:nvPr userDrawn="1"/>
        </p:nvSpPr>
        <p:spPr>
          <a:xfrm>
            <a:off x="2522783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29CF5DBB-6688-FA59-4167-21A2908B33C4}"/>
              </a:ext>
            </a:extLst>
          </p:cNvPr>
          <p:cNvSpPr txBox="1"/>
          <p:nvPr userDrawn="1"/>
        </p:nvSpPr>
        <p:spPr>
          <a:xfrm>
            <a:off x="2522783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B24FF50C-FD70-AEF0-77C7-ABBFADE5A7CC}"/>
              </a:ext>
            </a:extLst>
          </p:cNvPr>
          <p:cNvSpPr txBox="1"/>
          <p:nvPr userDrawn="1"/>
        </p:nvSpPr>
        <p:spPr>
          <a:xfrm>
            <a:off x="2522783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2741B9A1-4B4D-A2CA-D0DE-60F8AE441C14}"/>
              </a:ext>
            </a:extLst>
          </p:cNvPr>
          <p:cNvSpPr txBox="1"/>
          <p:nvPr userDrawn="1"/>
        </p:nvSpPr>
        <p:spPr>
          <a:xfrm>
            <a:off x="2522783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0162E8D7-C87B-0CE1-4EEA-C2FD08848313}"/>
              </a:ext>
            </a:extLst>
          </p:cNvPr>
          <p:cNvSpPr txBox="1"/>
          <p:nvPr userDrawn="1"/>
        </p:nvSpPr>
        <p:spPr>
          <a:xfrm>
            <a:off x="3236810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42447CDD-9311-02F5-5ACC-D6E76331FD5A}"/>
              </a:ext>
            </a:extLst>
          </p:cNvPr>
          <p:cNvSpPr txBox="1"/>
          <p:nvPr userDrawn="1"/>
        </p:nvSpPr>
        <p:spPr>
          <a:xfrm>
            <a:off x="3236810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D40C0298-0144-2F55-AA3D-4DD523EFB60C}"/>
              </a:ext>
            </a:extLst>
          </p:cNvPr>
          <p:cNvSpPr txBox="1"/>
          <p:nvPr userDrawn="1"/>
        </p:nvSpPr>
        <p:spPr>
          <a:xfrm>
            <a:off x="3236810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D489B2AA-E3F4-9BA6-6F4C-A1B78D9DE18E}"/>
              </a:ext>
            </a:extLst>
          </p:cNvPr>
          <p:cNvSpPr txBox="1"/>
          <p:nvPr userDrawn="1"/>
        </p:nvSpPr>
        <p:spPr>
          <a:xfrm>
            <a:off x="3236810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6FF355B1-C57A-9060-D410-771E2B0A5E21}"/>
              </a:ext>
            </a:extLst>
          </p:cNvPr>
          <p:cNvSpPr txBox="1"/>
          <p:nvPr userDrawn="1"/>
        </p:nvSpPr>
        <p:spPr>
          <a:xfrm>
            <a:off x="6092916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0D65DA0A-F6E3-6177-D76B-26842ECFA90C}"/>
              </a:ext>
            </a:extLst>
          </p:cNvPr>
          <p:cNvSpPr txBox="1"/>
          <p:nvPr userDrawn="1"/>
        </p:nvSpPr>
        <p:spPr>
          <a:xfrm>
            <a:off x="6092916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F236086F-5DBE-D7A3-9F40-58FA051C327A}"/>
              </a:ext>
            </a:extLst>
          </p:cNvPr>
          <p:cNvSpPr txBox="1"/>
          <p:nvPr userDrawn="1"/>
        </p:nvSpPr>
        <p:spPr>
          <a:xfrm>
            <a:off x="6092916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0781AC80-CC9D-4E14-B9A2-5BACB6AF4C8B}"/>
              </a:ext>
            </a:extLst>
          </p:cNvPr>
          <p:cNvSpPr txBox="1"/>
          <p:nvPr userDrawn="1"/>
        </p:nvSpPr>
        <p:spPr>
          <a:xfrm>
            <a:off x="6092916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6F10C9AC-8359-1424-DFAF-471BFC05C578}"/>
              </a:ext>
            </a:extLst>
          </p:cNvPr>
          <p:cNvSpPr txBox="1"/>
          <p:nvPr userDrawn="1"/>
        </p:nvSpPr>
        <p:spPr>
          <a:xfrm>
            <a:off x="6092916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F3D6EFC5-2AF4-1826-21F1-1E2E9685F9D7}"/>
              </a:ext>
            </a:extLst>
          </p:cNvPr>
          <p:cNvSpPr txBox="1"/>
          <p:nvPr userDrawn="1"/>
        </p:nvSpPr>
        <p:spPr>
          <a:xfrm>
            <a:off x="609291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9F4A539A-D21B-2769-94F3-DB17C1966E97}"/>
              </a:ext>
            </a:extLst>
          </p:cNvPr>
          <p:cNvSpPr txBox="1"/>
          <p:nvPr userDrawn="1"/>
        </p:nvSpPr>
        <p:spPr>
          <a:xfrm>
            <a:off x="6806943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28B05E0B-5EE0-AC18-F3E6-CE276219AA5A}"/>
              </a:ext>
            </a:extLst>
          </p:cNvPr>
          <p:cNvSpPr txBox="1"/>
          <p:nvPr userDrawn="1"/>
        </p:nvSpPr>
        <p:spPr>
          <a:xfrm>
            <a:off x="6806943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Document </a:t>
            </a:r>
            <a:br>
              <a:rPr lang="en-US" sz="799">
                <a:solidFill>
                  <a:schemeClr val="tx1"/>
                </a:solidFill>
              </a:rPr>
            </a:br>
            <a:endParaRPr lang="en-US" sz="799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F544142A-64D3-0076-396F-CE3A46F0187C}"/>
              </a:ext>
            </a:extLst>
          </p:cNvPr>
          <p:cNvSpPr txBox="1"/>
          <p:nvPr userDrawn="1"/>
        </p:nvSpPr>
        <p:spPr>
          <a:xfrm>
            <a:off x="6806943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BB187F41-74E9-694A-2613-DD215B332525}"/>
              </a:ext>
            </a:extLst>
          </p:cNvPr>
          <p:cNvSpPr txBox="1"/>
          <p:nvPr userDrawn="1"/>
        </p:nvSpPr>
        <p:spPr>
          <a:xfrm>
            <a:off x="6806943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093806FF-C28F-0FBF-1141-9933F5BFB35F}"/>
              </a:ext>
            </a:extLst>
          </p:cNvPr>
          <p:cNvSpPr txBox="1"/>
          <p:nvPr userDrawn="1"/>
        </p:nvSpPr>
        <p:spPr>
          <a:xfrm>
            <a:off x="6806943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2942BD2A-0402-4FA9-E841-0EA044CBE737}"/>
              </a:ext>
            </a:extLst>
          </p:cNvPr>
          <p:cNvSpPr txBox="1"/>
          <p:nvPr userDrawn="1"/>
        </p:nvSpPr>
        <p:spPr>
          <a:xfrm>
            <a:off x="6806943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68A8B803-9EAE-47B2-50E3-F09548DE10F1}"/>
              </a:ext>
            </a:extLst>
          </p:cNvPr>
          <p:cNvSpPr txBox="1"/>
          <p:nvPr userDrawn="1"/>
        </p:nvSpPr>
        <p:spPr>
          <a:xfrm>
            <a:off x="7520969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B7502E10-E4D2-F109-12FB-507D897A269B}"/>
              </a:ext>
            </a:extLst>
          </p:cNvPr>
          <p:cNvSpPr txBox="1"/>
          <p:nvPr userDrawn="1"/>
        </p:nvSpPr>
        <p:spPr>
          <a:xfrm>
            <a:off x="7520969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7CC0A687-77B0-9BB2-4EF2-AE082658688E}"/>
              </a:ext>
            </a:extLst>
          </p:cNvPr>
          <p:cNvSpPr txBox="1"/>
          <p:nvPr userDrawn="1"/>
        </p:nvSpPr>
        <p:spPr>
          <a:xfrm>
            <a:off x="7520969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</a:t>
            </a:r>
            <a:r>
              <a:rPr lang="en-US" sz="799" err="1">
                <a:solidFill>
                  <a:schemeClr val="tx1"/>
                </a:solidFill>
              </a:rPr>
              <a:t>onebox</a:t>
            </a:r>
            <a:endParaRPr lang="en-US" sz="799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D9F3C72F-7542-A5E5-DF6F-8F2A0ADD2F72}"/>
              </a:ext>
            </a:extLst>
          </p:cNvPr>
          <p:cNvSpPr txBox="1"/>
          <p:nvPr userDrawn="1"/>
        </p:nvSpPr>
        <p:spPr>
          <a:xfrm>
            <a:off x="7520969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2390640A-F871-1D87-667E-54D450631DFB}"/>
              </a:ext>
            </a:extLst>
          </p:cNvPr>
          <p:cNvSpPr txBox="1"/>
          <p:nvPr userDrawn="1"/>
        </p:nvSpPr>
        <p:spPr>
          <a:xfrm>
            <a:off x="7520969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94294C21-83D9-E8B3-FC4A-BDE91C35E3A7}"/>
              </a:ext>
            </a:extLst>
          </p:cNvPr>
          <p:cNvSpPr txBox="1"/>
          <p:nvPr userDrawn="1"/>
        </p:nvSpPr>
        <p:spPr>
          <a:xfrm>
            <a:off x="7520969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C8E21D60-1AA1-B8D3-D0EA-6AFABC4243BD}"/>
              </a:ext>
            </a:extLst>
          </p:cNvPr>
          <p:cNvSpPr txBox="1"/>
          <p:nvPr userDrawn="1"/>
        </p:nvSpPr>
        <p:spPr>
          <a:xfrm>
            <a:off x="10377076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611B34F6-24BF-1FDF-09F4-2C3501950DCB}"/>
              </a:ext>
            </a:extLst>
          </p:cNvPr>
          <p:cNvSpPr txBox="1"/>
          <p:nvPr userDrawn="1"/>
        </p:nvSpPr>
        <p:spPr>
          <a:xfrm>
            <a:off x="10377076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8F787550-198D-522A-1CB7-F4B3EFA69FBD}"/>
              </a:ext>
            </a:extLst>
          </p:cNvPr>
          <p:cNvSpPr txBox="1"/>
          <p:nvPr userDrawn="1"/>
        </p:nvSpPr>
        <p:spPr>
          <a:xfrm>
            <a:off x="10377076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5C4B4626-FFF2-C725-BEE8-AB7F2065CD79}"/>
              </a:ext>
            </a:extLst>
          </p:cNvPr>
          <p:cNvSpPr txBox="1"/>
          <p:nvPr userDrawn="1"/>
        </p:nvSpPr>
        <p:spPr>
          <a:xfrm>
            <a:off x="10377076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61111ECD-F8F7-4F90-D7A2-5128514DFF02}"/>
              </a:ext>
            </a:extLst>
          </p:cNvPr>
          <p:cNvSpPr txBox="1"/>
          <p:nvPr userDrawn="1"/>
        </p:nvSpPr>
        <p:spPr>
          <a:xfrm>
            <a:off x="10377076" y="1756657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62602B64-8860-848A-9BCF-8BDB4E2A0681}"/>
              </a:ext>
            </a:extLst>
          </p:cNvPr>
          <p:cNvSpPr txBox="1"/>
          <p:nvPr userDrawn="1"/>
        </p:nvSpPr>
        <p:spPr>
          <a:xfrm>
            <a:off x="11091103" y="587773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xmlns="" id="{0DE28F80-3E23-65C0-5793-3213898FEF4A}"/>
              </a:ext>
            </a:extLst>
          </p:cNvPr>
          <p:cNvSpPr txBox="1"/>
          <p:nvPr userDrawn="1"/>
        </p:nvSpPr>
        <p:spPr>
          <a:xfrm>
            <a:off x="3950836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0D864E7C-7E4D-6606-412E-AE96CFBA78CC}"/>
              </a:ext>
            </a:extLst>
          </p:cNvPr>
          <p:cNvSpPr txBox="1"/>
          <p:nvPr userDrawn="1"/>
        </p:nvSpPr>
        <p:spPr>
          <a:xfrm>
            <a:off x="3950836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81379E23-7655-31BA-7A86-50903EB7D91E}"/>
              </a:ext>
            </a:extLst>
          </p:cNvPr>
          <p:cNvSpPr txBox="1"/>
          <p:nvPr userDrawn="1"/>
        </p:nvSpPr>
        <p:spPr>
          <a:xfrm>
            <a:off x="3950836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8A4CA396-A77F-E3E4-A588-E1DD1AEAD4B9}"/>
              </a:ext>
            </a:extLst>
          </p:cNvPr>
          <p:cNvSpPr txBox="1"/>
          <p:nvPr userDrawn="1"/>
        </p:nvSpPr>
        <p:spPr>
          <a:xfrm>
            <a:off x="3950836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AFB099C0-BAC4-FD98-8390-B468409ABCAF}"/>
              </a:ext>
            </a:extLst>
          </p:cNvPr>
          <p:cNvSpPr txBox="1"/>
          <p:nvPr userDrawn="1"/>
        </p:nvSpPr>
        <p:spPr>
          <a:xfrm>
            <a:off x="3950836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C5C367F9-2454-8E13-EB84-9411775EFF0B}"/>
              </a:ext>
            </a:extLst>
          </p:cNvPr>
          <p:cNvSpPr txBox="1"/>
          <p:nvPr userDrawn="1"/>
        </p:nvSpPr>
        <p:spPr>
          <a:xfrm>
            <a:off x="395083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6EE43D23-74A2-2738-6FEF-49F52891DD2C}"/>
              </a:ext>
            </a:extLst>
          </p:cNvPr>
          <p:cNvSpPr txBox="1"/>
          <p:nvPr userDrawn="1"/>
        </p:nvSpPr>
        <p:spPr>
          <a:xfrm>
            <a:off x="5378890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xmlns="" id="{78C1CA3D-9095-58B3-5C34-EB5A866392DD}"/>
              </a:ext>
            </a:extLst>
          </p:cNvPr>
          <p:cNvSpPr txBox="1"/>
          <p:nvPr userDrawn="1"/>
        </p:nvSpPr>
        <p:spPr>
          <a:xfrm>
            <a:off x="5378890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573B6C55-9C50-9731-2487-548E50D456A6}"/>
              </a:ext>
            </a:extLst>
          </p:cNvPr>
          <p:cNvSpPr txBox="1"/>
          <p:nvPr userDrawn="1"/>
        </p:nvSpPr>
        <p:spPr>
          <a:xfrm>
            <a:off x="5378890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xmlns="" id="{A83DD034-9DC6-210F-9E76-85B52D08086B}"/>
              </a:ext>
            </a:extLst>
          </p:cNvPr>
          <p:cNvSpPr txBox="1"/>
          <p:nvPr userDrawn="1"/>
        </p:nvSpPr>
        <p:spPr>
          <a:xfrm>
            <a:off x="5378890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xmlns="" id="{8A986B15-6891-7E0B-BBCD-CC40E5EC5413}"/>
              </a:ext>
            </a:extLst>
          </p:cNvPr>
          <p:cNvSpPr txBox="1"/>
          <p:nvPr userDrawn="1"/>
        </p:nvSpPr>
        <p:spPr>
          <a:xfrm>
            <a:off x="5378890" y="1756657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154D720E-9A2A-53C9-0AA7-8D489CAD1E9F}"/>
              </a:ext>
            </a:extLst>
          </p:cNvPr>
          <p:cNvSpPr txBox="1"/>
          <p:nvPr userDrawn="1"/>
        </p:nvSpPr>
        <p:spPr>
          <a:xfrm>
            <a:off x="5378890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2BC3602B-98B4-C546-AE6B-F1F29A2E8462}"/>
              </a:ext>
            </a:extLst>
          </p:cNvPr>
          <p:cNvSpPr txBox="1"/>
          <p:nvPr userDrawn="1"/>
        </p:nvSpPr>
        <p:spPr>
          <a:xfrm>
            <a:off x="4664863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xmlns="" id="{334796E7-2E02-F953-281F-3D1976C83408}"/>
              </a:ext>
            </a:extLst>
          </p:cNvPr>
          <p:cNvSpPr txBox="1"/>
          <p:nvPr userDrawn="1"/>
        </p:nvSpPr>
        <p:spPr>
          <a:xfrm>
            <a:off x="4664863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A141A315-C8A1-6684-3A76-6D7DCA86F336}"/>
              </a:ext>
            </a:extLst>
          </p:cNvPr>
          <p:cNvSpPr txBox="1"/>
          <p:nvPr userDrawn="1"/>
        </p:nvSpPr>
        <p:spPr>
          <a:xfrm>
            <a:off x="4664863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7481C4D2-EE03-FD6B-E17C-5EF2A5A65ED6}"/>
              </a:ext>
            </a:extLst>
          </p:cNvPr>
          <p:cNvSpPr txBox="1"/>
          <p:nvPr userDrawn="1"/>
        </p:nvSpPr>
        <p:spPr>
          <a:xfrm>
            <a:off x="4664863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3E4527E4-D6D2-FDE7-7A2A-CCFF10699F9E}"/>
              </a:ext>
            </a:extLst>
          </p:cNvPr>
          <p:cNvSpPr txBox="1"/>
          <p:nvPr userDrawn="1"/>
        </p:nvSpPr>
        <p:spPr>
          <a:xfrm>
            <a:off x="4664863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xmlns="" id="{F03618B2-661C-E9E7-4F5B-AA326443660A}"/>
              </a:ext>
            </a:extLst>
          </p:cNvPr>
          <p:cNvSpPr txBox="1"/>
          <p:nvPr userDrawn="1"/>
        </p:nvSpPr>
        <p:spPr>
          <a:xfrm>
            <a:off x="4664863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D943FCA4-03BB-8EC7-E448-203CA9E62426}"/>
              </a:ext>
            </a:extLst>
          </p:cNvPr>
          <p:cNvSpPr txBox="1"/>
          <p:nvPr userDrawn="1"/>
        </p:nvSpPr>
        <p:spPr>
          <a:xfrm>
            <a:off x="8234996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20A14513-AC59-C5AA-C202-7902E37E5646}"/>
              </a:ext>
            </a:extLst>
          </p:cNvPr>
          <p:cNvSpPr txBox="1"/>
          <p:nvPr userDrawn="1"/>
        </p:nvSpPr>
        <p:spPr>
          <a:xfrm>
            <a:off x="8234996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F15D69A-DD68-B0A9-779E-47A6C5EFEEC4}"/>
              </a:ext>
            </a:extLst>
          </p:cNvPr>
          <p:cNvSpPr txBox="1"/>
          <p:nvPr userDrawn="1"/>
        </p:nvSpPr>
        <p:spPr>
          <a:xfrm>
            <a:off x="8234996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D93A6989-F5CD-44C8-67E9-B6632D1B5E80}"/>
              </a:ext>
            </a:extLst>
          </p:cNvPr>
          <p:cNvSpPr txBox="1"/>
          <p:nvPr userDrawn="1"/>
        </p:nvSpPr>
        <p:spPr>
          <a:xfrm>
            <a:off x="8234996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xmlns="" id="{3FF37EAE-E0C8-5B2C-366E-8876099CD9EE}"/>
              </a:ext>
            </a:extLst>
          </p:cNvPr>
          <p:cNvSpPr txBox="1"/>
          <p:nvPr userDrawn="1"/>
        </p:nvSpPr>
        <p:spPr>
          <a:xfrm>
            <a:off x="8234996" y="1756657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09A2A4A0-38DC-D22B-DF0C-A3BF5CD0FD0B}"/>
              </a:ext>
            </a:extLst>
          </p:cNvPr>
          <p:cNvSpPr txBox="1"/>
          <p:nvPr userDrawn="1"/>
        </p:nvSpPr>
        <p:spPr>
          <a:xfrm>
            <a:off x="823499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AC5367FE-8F86-6490-9F7F-5EB53A7A4CFE}"/>
              </a:ext>
            </a:extLst>
          </p:cNvPr>
          <p:cNvSpPr txBox="1"/>
          <p:nvPr userDrawn="1"/>
        </p:nvSpPr>
        <p:spPr>
          <a:xfrm>
            <a:off x="9663049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04BE9D8A-0BBE-00C2-08C9-EBA06BF5DFF1}"/>
              </a:ext>
            </a:extLst>
          </p:cNvPr>
          <p:cNvSpPr txBox="1"/>
          <p:nvPr userDrawn="1"/>
        </p:nvSpPr>
        <p:spPr>
          <a:xfrm>
            <a:off x="9663049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xmlns="" id="{C9A3A95E-745E-1B1C-4EFA-68CD62B61BFF}"/>
              </a:ext>
            </a:extLst>
          </p:cNvPr>
          <p:cNvSpPr txBox="1"/>
          <p:nvPr userDrawn="1"/>
        </p:nvSpPr>
        <p:spPr>
          <a:xfrm>
            <a:off x="9663049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xmlns="" id="{08B80167-628C-D03A-EC79-61232474E385}"/>
              </a:ext>
            </a:extLst>
          </p:cNvPr>
          <p:cNvSpPr txBox="1"/>
          <p:nvPr userDrawn="1"/>
        </p:nvSpPr>
        <p:spPr>
          <a:xfrm>
            <a:off x="9663049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xmlns="" id="{3DBB6A1B-33CF-F0B3-B90B-BA3BD96377CD}"/>
              </a:ext>
            </a:extLst>
          </p:cNvPr>
          <p:cNvSpPr txBox="1"/>
          <p:nvPr userDrawn="1"/>
        </p:nvSpPr>
        <p:spPr>
          <a:xfrm>
            <a:off x="9663049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xmlns="" id="{5A40B493-1772-0700-4612-59D5CDC5DC7A}"/>
              </a:ext>
            </a:extLst>
          </p:cNvPr>
          <p:cNvSpPr txBox="1"/>
          <p:nvPr userDrawn="1"/>
        </p:nvSpPr>
        <p:spPr>
          <a:xfrm>
            <a:off x="1037707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xmlns="" id="{5E5B0078-77BC-4139-4CD7-75C0CDD2A53F}"/>
              </a:ext>
            </a:extLst>
          </p:cNvPr>
          <p:cNvSpPr txBox="1"/>
          <p:nvPr userDrawn="1"/>
        </p:nvSpPr>
        <p:spPr>
          <a:xfrm>
            <a:off x="8949023" y="340508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xmlns="" id="{C235CDC3-8272-C70E-8300-5223A32D75DF}"/>
              </a:ext>
            </a:extLst>
          </p:cNvPr>
          <p:cNvSpPr txBox="1"/>
          <p:nvPr userDrawn="1"/>
        </p:nvSpPr>
        <p:spPr>
          <a:xfrm>
            <a:off x="8949023" y="4229305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2F7B2013-D632-7F66-0C5F-353AA590B501}"/>
              </a:ext>
            </a:extLst>
          </p:cNvPr>
          <p:cNvSpPr txBox="1"/>
          <p:nvPr userDrawn="1"/>
        </p:nvSpPr>
        <p:spPr>
          <a:xfrm>
            <a:off x="8949023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BECFA3AD-53B9-E9A9-22B4-78720E458FAE}"/>
              </a:ext>
            </a:extLst>
          </p:cNvPr>
          <p:cNvSpPr txBox="1"/>
          <p:nvPr userDrawn="1"/>
        </p:nvSpPr>
        <p:spPr>
          <a:xfrm>
            <a:off x="8949023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A3676F47-0C42-6BAD-8F49-67D57AA17D11}"/>
              </a:ext>
            </a:extLst>
          </p:cNvPr>
          <p:cNvSpPr txBox="1"/>
          <p:nvPr userDrawn="1"/>
        </p:nvSpPr>
        <p:spPr>
          <a:xfrm>
            <a:off x="8949023" y="1756657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05A77DA9-40CE-1CB8-7158-60CBD07EAB32}"/>
              </a:ext>
            </a:extLst>
          </p:cNvPr>
          <p:cNvSpPr txBox="1"/>
          <p:nvPr userDrawn="1"/>
        </p:nvSpPr>
        <p:spPr>
          <a:xfrm>
            <a:off x="9663049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E6A96E3A-77E2-B463-6CE8-734751A76042}"/>
              </a:ext>
            </a:extLst>
          </p:cNvPr>
          <p:cNvSpPr txBox="1"/>
          <p:nvPr userDrawn="1"/>
        </p:nvSpPr>
        <p:spPr>
          <a:xfrm>
            <a:off x="11091103" y="340508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CE912B25-5B42-E29D-5E88-8969740AC0BF}"/>
              </a:ext>
            </a:extLst>
          </p:cNvPr>
          <p:cNvSpPr txBox="1"/>
          <p:nvPr userDrawn="1"/>
        </p:nvSpPr>
        <p:spPr>
          <a:xfrm>
            <a:off x="11091103" y="4229305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xmlns="" id="{D8262F8E-E37A-0C44-B709-79A3552034BE}"/>
              </a:ext>
            </a:extLst>
          </p:cNvPr>
          <p:cNvSpPr txBox="1"/>
          <p:nvPr userDrawn="1"/>
        </p:nvSpPr>
        <p:spPr>
          <a:xfrm>
            <a:off x="11091103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xmlns="" id="{D80EFCF8-CD55-45F0-9D92-EAA1CA5881AE}"/>
              </a:ext>
            </a:extLst>
          </p:cNvPr>
          <p:cNvSpPr txBox="1"/>
          <p:nvPr userDrawn="1"/>
        </p:nvSpPr>
        <p:spPr>
          <a:xfrm>
            <a:off x="11091103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xmlns="" id="{98AFDBDE-FB1F-35D7-F8E1-595087D86843}"/>
              </a:ext>
            </a:extLst>
          </p:cNvPr>
          <p:cNvSpPr txBox="1"/>
          <p:nvPr userDrawn="1"/>
        </p:nvSpPr>
        <p:spPr>
          <a:xfrm>
            <a:off x="11091103" y="1756657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xmlns="" id="{0577918B-B5AE-DAB3-D87A-0502FF33E498}"/>
              </a:ext>
            </a:extLst>
          </p:cNvPr>
          <p:cNvSpPr txBox="1"/>
          <p:nvPr userDrawn="1"/>
        </p:nvSpPr>
        <p:spPr>
          <a:xfrm>
            <a:off x="8949023" y="5871746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3842028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xmlns="" id="{71AC4490-71F1-809F-A1CE-ACC6040B3E3D}"/>
              </a:ext>
            </a:extLst>
          </p:cNvPr>
          <p:cNvSpPr/>
          <p:nvPr userDrawn="1"/>
        </p:nvSpPr>
        <p:spPr>
          <a:xfrm flipH="1">
            <a:off x="0" y="1281721"/>
            <a:ext cx="3236816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</p:spTree>
    <p:extLst>
      <p:ext uri="{BB962C8B-B14F-4D97-AF65-F5344CB8AC3E}">
        <p14:creationId xmlns:p14="http://schemas.microsoft.com/office/powerpoint/2010/main" val="2843651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xmlns="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36816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CC3B29DC-334F-ECB5-5E58-517C1C5646F5}"/>
              </a:ext>
            </a:extLst>
          </p:cNvPr>
          <p:cNvSpPr txBox="1"/>
          <p:nvPr userDrawn="1"/>
        </p:nvSpPr>
        <p:spPr>
          <a:xfrm>
            <a:off x="1909533" y="2524962"/>
            <a:ext cx="1141999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B8B7208A-F120-57C2-E61F-81BBA913290E}"/>
              </a:ext>
            </a:extLst>
          </p:cNvPr>
          <p:cNvSpPr txBox="1"/>
          <p:nvPr userDrawn="1"/>
        </p:nvSpPr>
        <p:spPr>
          <a:xfrm>
            <a:off x="538897" y="2524962"/>
            <a:ext cx="960401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0BF2BC86-60AA-278A-CC60-C4E8797D72C7}"/>
              </a:ext>
            </a:extLst>
          </p:cNvPr>
          <p:cNvSpPr txBox="1"/>
          <p:nvPr userDrawn="1"/>
        </p:nvSpPr>
        <p:spPr>
          <a:xfrm>
            <a:off x="664557" y="1700746"/>
            <a:ext cx="709081" cy="327269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32BE22DC-6BD2-6571-B445-4E36F24FACE4}"/>
              </a:ext>
            </a:extLst>
          </p:cNvPr>
          <p:cNvSpPr txBox="1"/>
          <p:nvPr userDrawn="1"/>
        </p:nvSpPr>
        <p:spPr>
          <a:xfrm>
            <a:off x="2318996" y="1559680"/>
            <a:ext cx="304562" cy="609398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7E0BED85-19DA-86A4-FC94-A91C4819848C}"/>
              </a:ext>
            </a:extLst>
          </p:cNvPr>
          <p:cNvSpPr txBox="1"/>
          <p:nvPr userDrawn="1"/>
        </p:nvSpPr>
        <p:spPr>
          <a:xfrm>
            <a:off x="10379474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Article Blog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86A42CC4-C638-B119-7C60-2EE4DF0748FE}"/>
              </a:ext>
            </a:extLst>
          </p:cNvPr>
          <p:cNvSpPr txBox="1"/>
          <p:nvPr userDrawn="1"/>
        </p:nvSpPr>
        <p:spPr>
          <a:xfrm>
            <a:off x="10379474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Bed Lodging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2130F8C8-32C2-B4D8-31C6-2C65B0E9DDB3}"/>
              </a:ext>
            </a:extLst>
          </p:cNvPr>
          <p:cNvSpPr txBox="1"/>
          <p:nvPr userDrawn="1"/>
        </p:nvSpPr>
        <p:spPr>
          <a:xfrm>
            <a:off x="11091103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Cable Wire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510136D4-4A35-6465-056E-6AB10A7E92BA}"/>
              </a:ext>
            </a:extLst>
          </p:cNvPr>
          <p:cNvSpPr txBox="1"/>
          <p:nvPr userDrawn="1"/>
        </p:nvSpPr>
        <p:spPr>
          <a:xfrm>
            <a:off x="11091103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Testing software bug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D981B45E-AF20-6DCD-EFCA-E68A39078411}"/>
              </a:ext>
            </a:extLst>
          </p:cNvPr>
          <p:cNvSpPr txBox="1"/>
          <p:nvPr userDrawn="1"/>
        </p:nvSpPr>
        <p:spPr>
          <a:xfrm>
            <a:off x="11091103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Assessment Rating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3983DEA5-61BD-9BDF-E45C-8527B3572021}"/>
              </a:ext>
            </a:extLst>
          </p:cNvPr>
          <p:cNvSpPr txBox="1"/>
          <p:nvPr userDrawn="1"/>
        </p:nvSpPr>
        <p:spPr>
          <a:xfrm>
            <a:off x="11091103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Bicycle exercise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0A765BA8-CD86-6F1C-2A31-EFDBE83A2242}"/>
              </a:ext>
            </a:extLst>
          </p:cNvPr>
          <p:cNvSpPr txBox="1"/>
          <p:nvPr userDrawn="1"/>
        </p:nvSpPr>
        <p:spPr>
          <a:xfrm>
            <a:off x="385930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Calculator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AB1FBAFD-19B2-4E4E-CFB5-EB4B414C3385}"/>
              </a:ext>
            </a:extLst>
          </p:cNvPr>
          <p:cNvSpPr txBox="1"/>
          <p:nvPr userDrawn="1"/>
        </p:nvSpPr>
        <p:spPr>
          <a:xfrm>
            <a:off x="385930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Testing software test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91E94E6D-23D1-B40D-D893-4EE7CD67C38A}"/>
              </a:ext>
            </a:extLst>
          </p:cNvPr>
          <p:cNvSpPr txBox="1"/>
          <p:nvPr userDrawn="1"/>
        </p:nvSpPr>
        <p:spPr>
          <a:xfrm>
            <a:off x="385930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Astronomy Orbit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2C659DE3-4B62-B10E-7D67-0E9A1150768F}"/>
              </a:ext>
            </a:extLst>
          </p:cNvPr>
          <p:cNvSpPr txBox="1"/>
          <p:nvPr userDrawn="1"/>
        </p:nvSpPr>
        <p:spPr>
          <a:xfrm>
            <a:off x="385930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5C45EF99-5254-61F7-0270-9F824B71238A}"/>
              </a:ext>
            </a:extLst>
          </p:cNvPr>
          <p:cNvSpPr txBox="1"/>
          <p:nvPr userDrawn="1"/>
        </p:nvSpPr>
        <p:spPr>
          <a:xfrm>
            <a:off x="1093344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2EB01D8C-EFE7-0432-6BEC-7D20AE50EA12}"/>
              </a:ext>
            </a:extLst>
          </p:cNvPr>
          <p:cNvSpPr txBox="1"/>
          <p:nvPr userDrawn="1"/>
        </p:nvSpPr>
        <p:spPr>
          <a:xfrm>
            <a:off x="1093344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5A0D91F4-EF34-0F6D-6C20-971DFDD7EF8C}"/>
              </a:ext>
            </a:extLst>
          </p:cNvPr>
          <p:cNvSpPr txBox="1"/>
          <p:nvPr userDrawn="1"/>
        </p:nvSpPr>
        <p:spPr>
          <a:xfrm>
            <a:off x="1093344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14E4A168-D30B-31B6-0B0C-F78EE23FF965}"/>
              </a:ext>
            </a:extLst>
          </p:cNvPr>
          <p:cNvSpPr txBox="1"/>
          <p:nvPr userDrawn="1"/>
        </p:nvSpPr>
        <p:spPr>
          <a:xfrm>
            <a:off x="1093344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Bookmark V1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43CF43D2-9288-87F2-B856-7C1EEECD5497}"/>
              </a:ext>
            </a:extLst>
          </p:cNvPr>
          <p:cNvSpPr txBox="1"/>
          <p:nvPr userDrawn="1"/>
        </p:nvSpPr>
        <p:spPr>
          <a:xfrm>
            <a:off x="1807196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Camara Image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2EFF34C0-61A5-BD5D-3FEB-414456F35698}"/>
              </a:ext>
            </a:extLst>
          </p:cNvPr>
          <p:cNvSpPr txBox="1"/>
          <p:nvPr userDrawn="1"/>
        </p:nvSpPr>
        <p:spPr>
          <a:xfrm>
            <a:off x="180719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872AAC04-96C0-B94D-09B2-064BAB90246A}"/>
              </a:ext>
            </a:extLst>
          </p:cNvPr>
          <p:cNvSpPr txBox="1"/>
          <p:nvPr userDrawn="1"/>
        </p:nvSpPr>
        <p:spPr>
          <a:xfrm>
            <a:off x="1807196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14A2A92C-209D-E494-2FFB-ACB270D41E26}"/>
              </a:ext>
            </a:extLst>
          </p:cNvPr>
          <p:cNvSpPr txBox="1"/>
          <p:nvPr userDrawn="1"/>
        </p:nvSpPr>
        <p:spPr>
          <a:xfrm>
            <a:off x="1807196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Bookmark V2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2FC78D67-446B-6BEB-0638-0D6E544A5217}"/>
              </a:ext>
            </a:extLst>
          </p:cNvPr>
          <p:cNvSpPr txBox="1"/>
          <p:nvPr userDrawn="1"/>
        </p:nvSpPr>
        <p:spPr>
          <a:xfrm>
            <a:off x="2522285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Cards Document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9C577B58-86A4-8B1B-93DD-8032851EE89C}"/>
              </a:ext>
            </a:extLst>
          </p:cNvPr>
          <p:cNvSpPr txBox="1"/>
          <p:nvPr userDrawn="1"/>
        </p:nvSpPr>
        <p:spPr>
          <a:xfrm>
            <a:off x="2522285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Thermostat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6828CF9C-A1E7-799D-FEC7-7ACDF45BC775}"/>
              </a:ext>
            </a:extLst>
          </p:cNvPr>
          <p:cNvSpPr txBox="1"/>
          <p:nvPr userDrawn="1"/>
        </p:nvSpPr>
        <p:spPr>
          <a:xfrm>
            <a:off x="4663841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Azure AD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C5C0E58A-C54E-5074-0105-371E0D61BFCD}"/>
              </a:ext>
            </a:extLst>
          </p:cNvPr>
          <p:cNvSpPr txBox="1"/>
          <p:nvPr userDrawn="1"/>
        </p:nvSpPr>
        <p:spPr>
          <a:xfrm>
            <a:off x="4663841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Bug Software V1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DC9A94EC-DE32-51A2-60E2-F9A8428DE79E}"/>
              </a:ext>
            </a:extLst>
          </p:cNvPr>
          <p:cNvSpPr txBox="1"/>
          <p:nvPr userDrawn="1"/>
        </p:nvSpPr>
        <p:spPr>
          <a:xfrm>
            <a:off x="5377694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Chair Lounge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60079FE6-1DE0-E4DF-3076-AA52D5F2824F}"/>
              </a:ext>
            </a:extLst>
          </p:cNvPr>
          <p:cNvSpPr txBox="1"/>
          <p:nvPr userDrawn="1"/>
        </p:nvSpPr>
        <p:spPr>
          <a:xfrm>
            <a:off x="4663841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API Code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FB01A45B-D431-3990-4E9D-177AF0A8A849}"/>
              </a:ext>
            </a:extLst>
          </p:cNvPr>
          <p:cNvSpPr txBox="1"/>
          <p:nvPr userDrawn="1"/>
        </p:nvSpPr>
        <p:spPr>
          <a:xfrm>
            <a:off x="5377694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Agile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Flowchart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C20D9032-06AA-FC15-3948-452F49CA60C7}"/>
              </a:ext>
            </a:extLst>
          </p:cNvPr>
          <p:cNvSpPr txBox="1"/>
          <p:nvPr userDrawn="1"/>
        </p:nvSpPr>
        <p:spPr>
          <a:xfrm>
            <a:off x="5377694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Time Saver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2F0D8086-1588-0B00-5E4F-E4743E256807}"/>
              </a:ext>
            </a:extLst>
          </p:cNvPr>
          <p:cNvSpPr txBox="1"/>
          <p:nvPr userDrawn="1"/>
        </p:nvSpPr>
        <p:spPr>
          <a:xfrm>
            <a:off x="5377694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03105DCE-0318-F0C6-CC27-026BF24CF138}"/>
              </a:ext>
            </a:extLst>
          </p:cNvPr>
          <p:cNvSpPr txBox="1"/>
          <p:nvPr userDrawn="1"/>
        </p:nvSpPr>
        <p:spPr>
          <a:xfrm>
            <a:off x="5377694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Bug Software V2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0E62E34E-6ED4-6572-8849-4B800DADD434}"/>
              </a:ext>
            </a:extLst>
          </p:cNvPr>
          <p:cNvSpPr txBox="1"/>
          <p:nvPr userDrawn="1"/>
        </p:nvSpPr>
        <p:spPr>
          <a:xfrm>
            <a:off x="6091545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Champaign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ED0B14EA-A8E6-CACA-9B25-37D38C03F06B}"/>
              </a:ext>
            </a:extLst>
          </p:cNvPr>
          <p:cNvSpPr txBox="1"/>
          <p:nvPr userDrawn="1"/>
        </p:nvSpPr>
        <p:spPr>
          <a:xfrm>
            <a:off x="5377694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APP 3rd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Party deploy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C52B26B0-DCB5-4E42-3322-7322B2E04405}"/>
              </a:ext>
            </a:extLst>
          </p:cNvPr>
          <p:cNvSpPr txBox="1"/>
          <p:nvPr userDrawn="1"/>
        </p:nvSpPr>
        <p:spPr>
          <a:xfrm>
            <a:off x="6091545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AI AGI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Brain Genius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4205794A-0174-0BBE-A881-5960CAD31613}"/>
              </a:ext>
            </a:extLst>
          </p:cNvPr>
          <p:cNvSpPr txBox="1"/>
          <p:nvPr userDrawn="1"/>
        </p:nvSpPr>
        <p:spPr>
          <a:xfrm>
            <a:off x="6091545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Tool support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DB038319-79B5-1BD8-BFA5-BC37F86D80AA}"/>
              </a:ext>
            </a:extLst>
          </p:cNvPr>
          <p:cNvSpPr txBox="1"/>
          <p:nvPr userDrawn="1"/>
        </p:nvSpPr>
        <p:spPr>
          <a:xfrm>
            <a:off x="6091545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Backpack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ABF5B548-A07D-083B-81C0-3FD563501127}"/>
              </a:ext>
            </a:extLst>
          </p:cNvPr>
          <p:cNvSpPr txBox="1"/>
          <p:nvPr userDrawn="1"/>
        </p:nvSpPr>
        <p:spPr>
          <a:xfrm>
            <a:off x="6091545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Building Tower V1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821D07A1-47A4-9255-DEB1-C2640D028BB8}"/>
              </a:ext>
            </a:extLst>
          </p:cNvPr>
          <p:cNvSpPr txBox="1"/>
          <p:nvPr userDrawn="1"/>
        </p:nvSpPr>
        <p:spPr>
          <a:xfrm>
            <a:off x="6805398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Chart Stats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B86C15F5-3A55-A437-9332-4855D1AE1ED5}"/>
              </a:ext>
            </a:extLst>
          </p:cNvPr>
          <p:cNvSpPr txBox="1"/>
          <p:nvPr userDrawn="1"/>
        </p:nvSpPr>
        <p:spPr>
          <a:xfrm>
            <a:off x="6091545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APP 3rd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Party Story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D62BB331-D917-D93E-6266-708E5188336B}"/>
              </a:ext>
            </a:extLst>
          </p:cNvPr>
          <p:cNvSpPr txBox="1"/>
          <p:nvPr userDrawn="1"/>
        </p:nvSpPr>
        <p:spPr>
          <a:xfrm>
            <a:off x="6805398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AI Chip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1B6FE7F1-F0D3-9943-3C58-F246C2C6319B}"/>
              </a:ext>
            </a:extLst>
          </p:cNvPr>
          <p:cNvSpPr txBox="1"/>
          <p:nvPr userDrawn="1"/>
        </p:nvSpPr>
        <p:spPr>
          <a:xfrm>
            <a:off x="6805398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Touch app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DAB33093-D44B-2D97-4356-7477A3167BF9}"/>
              </a:ext>
            </a:extLst>
          </p:cNvPr>
          <p:cNvSpPr txBox="1"/>
          <p:nvPr userDrawn="1"/>
        </p:nvSpPr>
        <p:spPr>
          <a:xfrm>
            <a:off x="8952651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Barcode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Retail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CF4B254F-A656-0013-3E04-38B792CA7F65}"/>
              </a:ext>
            </a:extLst>
          </p:cNvPr>
          <p:cNvSpPr txBox="1"/>
          <p:nvPr userDrawn="1"/>
        </p:nvSpPr>
        <p:spPr>
          <a:xfrm>
            <a:off x="8952651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Business Agreement V1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xmlns="" id="{F45D9769-572E-7CCF-71EA-8D31429E5EE1}"/>
              </a:ext>
            </a:extLst>
          </p:cNvPr>
          <p:cNvSpPr txBox="1"/>
          <p:nvPr userDrawn="1"/>
        </p:nvSpPr>
        <p:spPr>
          <a:xfrm>
            <a:off x="9665117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Technology chip V2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51472E69-C443-F326-86F8-C88BD4F741FB}"/>
              </a:ext>
            </a:extLst>
          </p:cNvPr>
          <p:cNvSpPr txBox="1"/>
          <p:nvPr userDrawn="1"/>
        </p:nvSpPr>
        <p:spPr>
          <a:xfrm>
            <a:off x="8952651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Arrow Down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BDCB3D5F-2083-DAEB-5D9B-493A2A62149A}"/>
              </a:ext>
            </a:extLst>
          </p:cNvPr>
          <p:cNvSpPr txBox="1"/>
          <p:nvPr userDrawn="1"/>
        </p:nvSpPr>
        <p:spPr>
          <a:xfrm>
            <a:off x="9665117" y="175307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Alert Alarm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76F35152-B5C2-9844-D611-88B49788AEB3}"/>
              </a:ext>
            </a:extLst>
          </p:cNvPr>
          <p:cNvSpPr txBox="1"/>
          <p:nvPr userDrawn="1"/>
        </p:nvSpPr>
        <p:spPr>
          <a:xfrm>
            <a:off x="10379474" y="587773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Trees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62D2C08A-0AE1-2A74-FAA6-25DA7665AE7D}"/>
              </a:ext>
            </a:extLst>
          </p:cNvPr>
          <p:cNvSpPr txBox="1"/>
          <p:nvPr userDrawn="1"/>
        </p:nvSpPr>
        <p:spPr>
          <a:xfrm>
            <a:off x="2522285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B3AB210F-4704-FE34-00F6-BA67E36F9A0D}"/>
              </a:ext>
            </a:extLst>
          </p:cNvPr>
          <p:cNvSpPr txBox="1"/>
          <p:nvPr userDrawn="1"/>
        </p:nvSpPr>
        <p:spPr>
          <a:xfrm>
            <a:off x="2522285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Book Text Copy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5673C0EC-67FD-1891-6947-AB545172AF3F}"/>
              </a:ext>
            </a:extLst>
          </p:cNvPr>
          <p:cNvSpPr txBox="1"/>
          <p:nvPr userDrawn="1"/>
        </p:nvSpPr>
        <p:spPr>
          <a:xfrm>
            <a:off x="3238706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Cart Shopping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xmlns="" id="{976F7DF7-1D36-DF43-79B3-91EB7DDDBCB4}"/>
              </a:ext>
            </a:extLst>
          </p:cNvPr>
          <p:cNvSpPr txBox="1"/>
          <p:nvPr userDrawn="1"/>
        </p:nvSpPr>
        <p:spPr>
          <a:xfrm>
            <a:off x="11091103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6AE69D01-FA47-1106-3CF0-91A88A9BB6D5}"/>
              </a:ext>
            </a:extLst>
          </p:cNvPr>
          <p:cNvSpPr txBox="1"/>
          <p:nvPr userDrawn="1"/>
        </p:nvSpPr>
        <p:spPr>
          <a:xfrm>
            <a:off x="3238706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xmlns="" id="{71E80189-DC96-BC03-4B8F-03FA3C5AB3F6}"/>
              </a:ext>
            </a:extLst>
          </p:cNvPr>
          <p:cNvSpPr txBox="1"/>
          <p:nvPr userDrawn="1"/>
        </p:nvSpPr>
        <p:spPr>
          <a:xfrm>
            <a:off x="3238706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Thermostat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xmlns="" id="{416BAECE-0CE1-836E-0D62-848D02D5872E}"/>
              </a:ext>
            </a:extLst>
          </p:cNvPr>
          <p:cNvSpPr txBox="1"/>
          <p:nvPr userDrawn="1"/>
        </p:nvSpPr>
        <p:spPr>
          <a:xfrm>
            <a:off x="3928999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Automation Workflow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xmlns="" id="{F2234D4F-798E-8307-04B9-3EF029746E92}"/>
              </a:ext>
            </a:extLst>
          </p:cNvPr>
          <p:cNvSpPr txBox="1"/>
          <p:nvPr userDrawn="1"/>
        </p:nvSpPr>
        <p:spPr>
          <a:xfrm>
            <a:off x="3928999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Brochure V2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56CFBF42-D1D4-D2F9-DA9E-102F14C6F422}"/>
              </a:ext>
            </a:extLst>
          </p:cNvPr>
          <p:cNvSpPr txBox="1"/>
          <p:nvPr userDrawn="1"/>
        </p:nvSpPr>
        <p:spPr>
          <a:xfrm>
            <a:off x="4663841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Certification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xmlns="" id="{5A29C45F-DA24-45DA-B830-3166758F63A6}"/>
              </a:ext>
            </a:extLst>
          </p:cNvPr>
          <p:cNvSpPr txBox="1"/>
          <p:nvPr userDrawn="1"/>
        </p:nvSpPr>
        <p:spPr>
          <a:xfrm>
            <a:off x="3928999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API Build 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1FD2E894-9D46-71DA-9721-CE2B1006555D}"/>
              </a:ext>
            </a:extLst>
          </p:cNvPr>
          <p:cNvSpPr txBox="1"/>
          <p:nvPr userDrawn="1"/>
        </p:nvSpPr>
        <p:spPr>
          <a:xfrm>
            <a:off x="4663841" y="175307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799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72D9A549-003A-8429-019E-98CED2AFC783}"/>
              </a:ext>
            </a:extLst>
          </p:cNvPr>
          <p:cNvSpPr txBox="1"/>
          <p:nvPr userDrawn="1"/>
        </p:nvSpPr>
        <p:spPr>
          <a:xfrm>
            <a:off x="4663841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Tie </a:t>
            </a:r>
            <a:r>
              <a:rPr lang="en-US" sz="799" dirty="0" err="1">
                <a:solidFill>
                  <a:schemeClr val="tx1"/>
                </a:solidFill>
              </a:rPr>
              <a:t>Dresscode</a:t>
            </a:r>
            <a:endParaRPr lang="en-US" sz="799" dirty="0">
              <a:solidFill>
                <a:schemeClr val="tx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B81DB415-4591-ECD0-32E1-CD340D03FA47}"/>
              </a:ext>
            </a:extLst>
          </p:cNvPr>
          <p:cNvSpPr txBox="1"/>
          <p:nvPr userDrawn="1"/>
        </p:nvSpPr>
        <p:spPr>
          <a:xfrm>
            <a:off x="3238706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Automation Process RPA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xmlns="" id="{5F63E364-343A-B3B7-E9DF-AAF38A5BD1EB}"/>
              </a:ext>
            </a:extLst>
          </p:cNvPr>
          <p:cNvSpPr txBox="1"/>
          <p:nvPr userDrawn="1"/>
        </p:nvSpPr>
        <p:spPr>
          <a:xfrm>
            <a:off x="3238706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Brochure V1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8C9E9303-24D5-EC49-FFAD-9784E0D73A26}"/>
              </a:ext>
            </a:extLst>
          </p:cNvPr>
          <p:cNvSpPr txBox="1"/>
          <p:nvPr userDrawn="1"/>
        </p:nvSpPr>
        <p:spPr>
          <a:xfrm>
            <a:off x="3928999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Certification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11F7BC0A-7254-AC6E-55F8-05D23172904F}"/>
              </a:ext>
            </a:extLst>
          </p:cNvPr>
          <p:cNvSpPr txBox="1"/>
          <p:nvPr userDrawn="1"/>
        </p:nvSpPr>
        <p:spPr>
          <a:xfrm>
            <a:off x="3238706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Anonymous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13817C15-2271-1E0D-9B77-D4F91F4B971C}"/>
              </a:ext>
            </a:extLst>
          </p:cNvPr>
          <p:cNvSpPr txBox="1"/>
          <p:nvPr userDrawn="1"/>
        </p:nvSpPr>
        <p:spPr>
          <a:xfrm>
            <a:off x="3928999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2CE18EFF-99AA-23A7-22EB-D121E126479C}"/>
              </a:ext>
            </a:extLst>
          </p:cNvPr>
          <p:cNvSpPr txBox="1"/>
          <p:nvPr userDrawn="1"/>
        </p:nvSpPr>
        <p:spPr>
          <a:xfrm>
            <a:off x="3928999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Thermostat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V3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xmlns="" id="{36A526E2-9F30-BCFA-BDFC-549CE9D3D4EA}"/>
              </a:ext>
            </a:extLst>
          </p:cNvPr>
          <p:cNvSpPr txBox="1"/>
          <p:nvPr userDrawn="1"/>
        </p:nvSpPr>
        <p:spPr>
          <a:xfrm>
            <a:off x="6805398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Bar Chart Statistics V1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DB653852-DED1-E1F8-01BE-31F58E0B6C08}"/>
              </a:ext>
            </a:extLst>
          </p:cNvPr>
          <p:cNvSpPr txBox="1"/>
          <p:nvPr userDrawn="1"/>
        </p:nvSpPr>
        <p:spPr>
          <a:xfrm>
            <a:off x="6805398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Building Tower V2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356D23B9-7EAA-ACBD-BE62-7E99A3D06A49}"/>
              </a:ext>
            </a:extLst>
          </p:cNvPr>
          <p:cNvSpPr txBox="1"/>
          <p:nvPr userDrawn="1"/>
        </p:nvSpPr>
        <p:spPr>
          <a:xfrm>
            <a:off x="7519250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C74DD66D-A225-A232-F0DD-2EB3C4951CF5}"/>
              </a:ext>
            </a:extLst>
          </p:cNvPr>
          <p:cNvSpPr txBox="1"/>
          <p:nvPr userDrawn="1"/>
        </p:nvSpPr>
        <p:spPr>
          <a:xfrm>
            <a:off x="6805398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Append Clip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xmlns="" id="{977E8AA1-AACE-AF06-C498-00ADE29E5144}"/>
              </a:ext>
            </a:extLst>
          </p:cNvPr>
          <p:cNvSpPr txBox="1"/>
          <p:nvPr userDrawn="1"/>
        </p:nvSpPr>
        <p:spPr>
          <a:xfrm>
            <a:off x="7519250" y="175307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AI Cloud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xmlns="" id="{1BDD1A0F-91DF-0AFD-B39D-710B3E47C42A}"/>
              </a:ext>
            </a:extLst>
          </p:cNvPr>
          <p:cNvSpPr txBox="1"/>
          <p:nvPr userDrawn="1"/>
        </p:nvSpPr>
        <p:spPr>
          <a:xfrm>
            <a:off x="7519250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Tractor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xmlns="" id="{894D10F9-327B-5DFC-44D7-77B415C7BD44}"/>
              </a:ext>
            </a:extLst>
          </p:cNvPr>
          <p:cNvSpPr txBox="1"/>
          <p:nvPr userDrawn="1"/>
        </p:nvSpPr>
        <p:spPr>
          <a:xfrm>
            <a:off x="8233102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Bar Chart Statistics V3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xmlns="" id="{EDD2F86C-67B6-F7D6-63C4-C21A0709CD15}"/>
              </a:ext>
            </a:extLst>
          </p:cNvPr>
          <p:cNvSpPr txBox="1"/>
          <p:nvPr userDrawn="1"/>
        </p:nvSpPr>
        <p:spPr>
          <a:xfrm>
            <a:off x="8233102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Bullseye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xmlns="" id="{969722B1-12F7-0075-16A3-85332716FD00}"/>
              </a:ext>
            </a:extLst>
          </p:cNvPr>
          <p:cNvSpPr txBox="1"/>
          <p:nvPr userDrawn="1"/>
        </p:nvSpPr>
        <p:spPr>
          <a:xfrm>
            <a:off x="8952651" y="505352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Technology chip V3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xmlns="" id="{16F073BF-BF73-7EFE-DBC7-BA1CEBB11BD4}"/>
              </a:ext>
            </a:extLst>
          </p:cNvPr>
          <p:cNvSpPr txBox="1"/>
          <p:nvPr userDrawn="1"/>
        </p:nvSpPr>
        <p:spPr>
          <a:xfrm>
            <a:off x="8233102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Arrow Right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32B28BF3-B1E3-6C8E-1F97-3CD955FAE310}"/>
              </a:ext>
            </a:extLst>
          </p:cNvPr>
          <p:cNvSpPr txBox="1"/>
          <p:nvPr userDrawn="1"/>
        </p:nvSpPr>
        <p:spPr>
          <a:xfrm>
            <a:off x="8952651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C045B4CA-B998-371A-024C-24BB49E1DBE4}"/>
              </a:ext>
            </a:extLst>
          </p:cNvPr>
          <p:cNvSpPr txBox="1"/>
          <p:nvPr userDrawn="1"/>
        </p:nvSpPr>
        <p:spPr>
          <a:xfrm>
            <a:off x="9665117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Tree Map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2260B626-63BB-2946-187D-5A5D3E24DB8E}"/>
              </a:ext>
            </a:extLst>
          </p:cNvPr>
          <p:cNvSpPr txBox="1"/>
          <p:nvPr userDrawn="1"/>
        </p:nvSpPr>
        <p:spPr>
          <a:xfrm>
            <a:off x="7519250" y="3367961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Bar Chart Statistics V2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68AACE92-0602-2C71-934E-70ED624AD4D5}"/>
              </a:ext>
            </a:extLst>
          </p:cNvPr>
          <p:cNvSpPr txBox="1"/>
          <p:nvPr userDrawn="1"/>
        </p:nvSpPr>
        <p:spPr>
          <a:xfrm>
            <a:off x="7519250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Building Tower V3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5319EB15-B2E1-207B-D211-B22B75CA6B6D}"/>
              </a:ext>
            </a:extLst>
          </p:cNvPr>
          <p:cNvSpPr txBox="1"/>
          <p:nvPr userDrawn="1"/>
        </p:nvSpPr>
        <p:spPr>
          <a:xfrm>
            <a:off x="8233102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Chat Forum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D71E9015-89EA-C610-7EC4-CFBAAC3DD391}"/>
              </a:ext>
            </a:extLst>
          </p:cNvPr>
          <p:cNvSpPr txBox="1"/>
          <p:nvPr userDrawn="1"/>
        </p:nvSpPr>
        <p:spPr>
          <a:xfrm>
            <a:off x="7519250" y="2580873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Arrow Left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xmlns="" id="{A58093FB-6D86-3142-42B7-BDC611D8A8EE}"/>
              </a:ext>
            </a:extLst>
          </p:cNvPr>
          <p:cNvSpPr txBox="1"/>
          <p:nvPr userDrawn="1"/>
        </p:nvSpPr>
        <p:spPr>
          <a:xfrm>
            <a:off x="8233102" y="1753079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AI Computer Vision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xmlns="" id="{73AC143B-8C03-0675-6438-A49E6D08273A}"/>
              </a:ext>
            </a:extLst>
          </p:cNvPr>
          <p:cNvSpPr txBox="1"/>
          <p:nvPr userDrawn="1"/>
        </p:nvSpPr>
        <p:spPr>
          <a:xfrm>
            <a:off x="8952651" y="587773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Tree chart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xmlns="" id="{F2976F9B-F2E9-CD09-2D08-679ECA3E34DE}"/>
              </a:ext>
            </a:extLst>
          </p:cNvPr>
          <p:cNvSpPr txBox="1"/>
          <p:nvPr userDrawn="1"/>
        </p:nvSpPr>
        <p:spPr>
          <a:xfrm>
            <a:off x="9665117" y="336796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Battery Low Power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xmlns="" id="{78B6DC07-40B8-F8B9-7895-1D9D0A2648FE}"/>
              </a:ext>
            </a:extLst>
          </p:cNvPr>
          <p:cNvSpPr txBox="1"/>
          <p:nvPr userDrawn="1"/>
        </p:nvSpPr>
        <p:spPr>
          <a:xfrm>
            <a:off x="10379474" y="4216498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Business Agreement V3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xmlns="" id="{1E88D6E2-9832-D924-4C54-1F9393141B1A}"/>
              </a:ext>
            </a:extLst>
          </p:cNvPr>
          <p:cNvSpPr txBox="1"/>
          <p:nvPr userDrawn="1"/>
        </p:nvSpPr>
        <p:spPr>
          <a:xfrm>
            <a:off x="10379474" y="5053521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Tent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xmlns="" id="{26FAEBDF-676F-E385-EF5C-F60B024AEE7F}"/>
              </a:ext>
            </a:extLst>
          </p:cNvPr>
          <p:cNvSpPr txBox="1"/>
          <p:nvPr userDrawn="1"/>
        </p:nvSpPr>
        <p:spPr>
          <a:xfrm>
            <a:off x="9665117" y="2580873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Arrow Up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xmlns="" id="{90107F4E-DCE5-CC49-2AB1-98D7DA7B4697}"/>
              </a:ext>
            </a:extLst>
          </p:cNvPr>
          <p:cNvSpPr txBox="1"/>
          <p:nvPr userDrawn="1"/>
        </p:nvSpPr>
        <p:spPr>
          <a:xfrm>
            <a:off x="10379474" y="1753079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Analyst </a:t>
            </a:r>
            <a:br>
              <a:rPr lang="en-US" sz="799" dirty="0">
                <a:solidFill>
                  <a:schemeClr val="tx1"/>
                </a:solidFill>
              </a:rPr>
            </a:br>
            <a:r>
              <a:rPr lang="en-US" sz="799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xmlns="" id="{F7A70ECE-0A49-D782-3F0D-D1166C31F0A9}"/>
              </a:ext>
            </a:extLst>
          </p:cNvPr>
          <p:cNvSpPr txBox="1"/>
          <p:nvPr userDrawn="1"/>
        </p:nvSpPr>
        <p:spPr>
          <a:xfrm>
            <a:off x="8233102" y="5871746"/>
            <a:ext cx="70908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Trash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EC7E53AE-4397-8421-65E6-25C898C043FD}"/>
              </a:ext>
            </a:extLst>
          </p:cNvPr>
          <p:cNvSpPr txBox="1"/>
          <p:nvPr userDrawn="1"/>
        </p:nvSpPr>
        <p:spPr>
          <a:xfrm>
            <a:off x="9665117" y="4216498"/>
            <a:ext cx="70908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>
                <a:solidFill>
                  <a:schemeClr val="tx1"/>
                </a:solidFill>
              </a:rPr>
              <a:t>Business Agreement V2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E617D357-E00E-084A-CABF-77580808DDA2}"/>
              </a:ext>
            </a:extLst>
          </p:cNvPr>
          <p:cNvSpPr txBox="1"/>
          <p:nvPr userDrawn="1"/>
        </p:nvSpPr>
        <p:spPr>
          <a:xfrm>
            <a:off x="11091103" y="5871457"/>
            <a:ext cx="70908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799" dirty="0" err="1">
                <a:solidFill>
                  <a:schemeClr val="tx1"/>
                </a:solidFill>
              </a:rPr>
              <a:t>Tropy</a:t>
            </a:r>
            <a:endParaRPr lang="en-US" sz="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66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2377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xmlns="" id="{065E3A3D-B6FA-DFA8-4314-4C52A6F93091}"/>
              </a:ext>
            </a:extLst>
          </p:cNvPr>
          <p:cNvSpPr/>
          <p:nvPr userDrawn="1"/>
        </p:nvSpPr>
        <p:spPr>
          <a:xfrm>
            <a:off x="0" y="1143001"/>
            <a:ext cx="121793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xmlns="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36815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</p:spTree>
    <p:extLst>
      <p:ext uri="{BB962C8B-B14F-4D97-AF65-F5344CB8AC3E}">
        <p14:creationId xmlns:p14="http://schemas.microsoft.com/office/powerpoint/2010/main" val="1480593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xmlns="" id="{3A573725-B8F2-5168-A0FE-B85B7D05D19B}"/>
              </a:ext>
            </a:extLst>
          </p:cNvPr>
          <p:cNvSpPr/>
          <p:nvPr userDrawn="1"/>
        </p:nvSpPr>
        <p:spPr>
          <a:xfrm>
            <a:off x="0" y="1143001"/>
            <a:ext cx="121793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294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8AC8E737-EA30-D709-BF9E-682B7B71C34C}"/>
              </a:ext>
            </a:extLst>
          </p:cNvPr>
          <p:cNvSpPr/>
          <p:nvPr userDrawn="1"/>
        </p:nvSpPr>
        <p:spPr>
          <a:xfrm>
            <a:off x="0" y="1143001"/>
            <a:ext cx="121793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BF648F16-D083-ED0D-2636-2B3C89489602}"/>
              </a:ext>
            </a:extLst>
          </p:cNvPr>
          <p:cNvSpPr txBox="1"/>
          <p:nvPr userDrawn="1"/>
        </p:nvSpPr>
        <p:spPr>
          <a:xfrm>
            <a:off x="440164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Web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91DA539E-001B-33B6-CA9D-321951989179}"/>
              </a:ext>
            </a:extLst>
          </p:cNvPr>
          <p:cNvSpPr txBox="1"/>
          <p:nvPr userDrawn="1"/>
        </p:nvSpPr>
        <p:spPr>
          <a:xfrm>
            <a:off x="1146157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Thank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3626733C-973E-914C-F950-4DED8355AEF9}"/>
              </a:ext>
            </a:extLst>
          </p:cNvPr>
          <p:cNvSpPr txBox="1"/>
          <p:nvPr userDrawn="1"/>
        </p:nvSpPr>
        <p:spPr>
          <a:xfrm>
            <a:off x="1852150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D88D93AC-C127-461F-7DD5-71F80219F028}"/>
              </a:ext>
            </a:extLst>
          </p:cNvPr>
          <p:cNvSpPr txBox="1"/>
          <p:nvPr userDrawn="1"/>
        </p:nvSpPr>
        <p:spPr>
          <a:xfrm>
            <a:off x="2558143" y="1710253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911D7E45-1DA8-7F8A-190C-D29F2CD1B282}"/>
              </a:ext>
            </a:extLst>
          </p:cNvPr>
          <p:cNvSpPr txBox="1"/>
          <p:nvPr userDrawn="1"/>
        </p:nvSpPr>
        <p:spPr>
          <a:xfrm>
            <a:off x="3264135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Background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0C3D5B44-84AE-413C-FDA4-3623F6284D1F}"/>
              </a:ext>
            </a:extLst>
          </p:cNvPr>
          <p:cNvSpPr txBox="1"/>
          <p:nvPr userDrawn="1"/>
        </p:nvSpPr>
        <p:spPr>
          <a:xfrm>
            <a:off x="3970128" y="1710253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A4AA4B76-4B79-8FC8-0747-9B42E5A0CC6C}"/>
              </a:ext>
            </a:extLst>
          </p:cNvPr>
          <p:cNvSpPr txBox="1"/>
          <p:nvPr userDrawn="1"/>
        </p:nvSpPr>
        <p:spPr>
          <a:xfrm>
            <a:off x="4676121" y="1710253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xmlns="" id="{D65E2862-FBD2-E5A7-9A3D-CF978A9DA2B9}"/>
              </a:ext>
            </a:extLst>
          </p:cNvPr>
          <p:cNvSpPr txBox="1"/>
          <p:nvPr userDrawn="1"/>
        </p:nvSpPr>
        <p:spPr>
          <a:xfrm>
            <a:off x="5382114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A66A8ED0-618F-E2D5-7B8B-5CADC3F308F2}"/>
              </a:ext>
            </a:extLst>
          </p:cNvPr>
          <p:cNvSpPr txBox="1"/>
          <p:nvPr userDrawn="1"/>
        </p:nvSpPr>
        <p:spPr>
          <a:xfrm>
            <a:off x="6088107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5F5C8453-F2AB-C88A-2D64-477122A17ADF}"/>
              </a:ext>
            </a:extLst>
          </p:cNvPr>
          <p:cNvSpPr txBox="1"/>
          <p:nvPr userDrawn="1"/>
        </p:nvSpPr>
        <p:spPr>
          <a:xfrm>
            <a:off x="6794100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Business </a:t>
            </a:r>
            <a:r>
              <a:rPr lang="en-US" sz="799" err="1">
                <a:solidFill>
                  <a:schemeClr val="bg1"/>
                </a:solidFill>
              </a:rPr>
              <a:t>partnerup</a:t>
            </a:r>
            <a:endParaRPr lang="en-US" sz="799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xmlns="" id="{0B25133F-E74F-B04A-084D-B011DCFFDE15}"/>
              </a:ext>
            </a:extLst>
          </p:cNvPr>
          <p:cNvSpPr txBox="1"/>
          <p:nvPr userDrawn="1"/>
        </p:nvSpPr>
        <p:spPr>
          <a:xfrm>
            <a:off x="7500093" y="1710253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219207F7-E896-A943-04ED-E43589171FF8}"/>
              </a:ext>
            </a:extLst>
          </p:cNvPr>
          <p:cNvSpPr txBox="1"/>
          <p:nvPr userDrawn="1"/>
        </p:nvSpPr>
        <p:spPr>
          <a:xfrm>
            <a:off x="8206086" y="1710253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xmlns="" id="{A53CF8A3-B4B7-DA5D-69A4-0AC8026A2D51}"/>
              </a:ext>
            </a:extLst>
          </p:cNvPr>
          <p:cNvSpPr txBox="1"/>
          <p:nvPr userDrawn="1"/>
        </p:nvSpPr>
        <p:spPr>
          <a:xfrm>
            <a:off x="8912078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xmlns="" id="{35F53499-501C-A50B-3720-0C085F287A0C}"/>
              </a:ext>
            </a:extLst>
          </p:cNvPr>
          <p:cNvSpPr txBox="1"/>
          <p:nvPr userDrawn="1"/>
        </p:nvSpPr>
        <p:spPr>
          <a:xfrm>
            <a:off x="9618071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xmlns="" id="{B741B6B7-FD5F-C05A-A071-EB8EAD000290}"/>
              </a:ext>
            </a:extLst>
          </p:cNvPr>
          <p:cNvSpPr txBox="1"/>
          <p:nvPr userDrawn="1"/>
        </p:nvSpPr>
        <p:spPr>
          <a:xfrm>
            <a:off x="10324064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xmlns="" id="{1F6F3398-D490-0351-6C1D-9716DBFD5841}"/>
              </a:ext>
            </a:extLst>
          </p:cNvPr>
          <p:cNvSpPr txBox="1"/>
          <p:nvPr userDrawn="1"/>
        </p:nvSpPr>
        <p:spPr>
          <a:xfrm>
            <a:off x="11030055" y="1710252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Web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xmlns="" id="{D303820A-2D7A-D43A-4DFF-9614A08B1F4B}"/>
              </a:ext>
            </a:extLst>
          </p:cNvPr>
          <p:cNvSpPr txBox="1"/>
          <p:nvPr userDrawn="1"/>
        </p:nvSpPr>
        <p:spPr>
          <a:xfrm>
            <a:off x="440164" y="2532310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D971E0F7-4308-0985-CFAF-0623B81CCB9D}"/>
              </a:ext>
            </a:extLst>
          </p:cNvPr>
          <p:cNvSpPr txBox="1"/>
          <p:nvPr userDrawn="1"/>
        </p:nvSpPr>
        <p:spPr>
          <a:xfrm>
            <a:off x="1146157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F2BD3C5E-2571-8B2C-0526-509C3B16E4EA}"/>
              </a:ext>
            </a:extLst>
          </p:cNvPr>
          <p:cNvSpPr txBox="1"/>
          <p:nvPr userDrawn="1"/>
        </p:nvSpPr>
        <p:spPr>
          <a:xfrm>
            <a:off x="1852150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xmlns="" id="{2987655D-5622-6E12-5C54-20F38C50DB24}"/>
              </a:ext>
            </a:extLst>
          </p:cNvPr>
          <p:cNvSpPr txBox="1"/>
          <p:nvPr userDrawn="1"/>
        </p:nvSpPr>
        <p:spPr>
          <a:xfrm>
            <a:off x="2558143" y="2532310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xmlns="" id="{CAAE7E04-10C1-C539-7D9D-C2546EB679FC}"/>
              </a:ext>
            </a:extLst>
          </p:cNvPr>
          <p:cNvSpPr txBox="1"/>
          <p:nvPr userDrawn="1"/>
        </p:nvSpPr>
        <p:spPr>
          <a:xfrm>
            <a:off x="3264135" y="2532310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28289255-A7FD-3E7E-6FEE-74F6C05B9A1E}"/>
              </a:ext>
            </a:extLst>
          </p:cNvPr>
          <p:cNvSpPr txBox="1"/>
          <p:nvPr userDrawn="1"/>
        </p:nvSpPr>
        <p:spPr>
          <a:xfrm>
            <a:off x="3970128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xmlns="" id="{963DEA01-4CC6-2BF1-957C-4A2689D84B4E}"/>
              </a:ext>
            </a:extLst>
          </p:cNvPr>
          <p:cNvSpPr txBox="1"/>
          <p:nvPr userDrawn="1"/>
        </p:nvSpPr>
        <p:spPr>
          <a:xfrm>
            <a:off x="4676121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38BB3C19-7AD5-FFE8-138A-15FF868093E2}"/>
              </a:ext>
            </a:extLst>
          </p:cNvPr>
          <p:cNvSpPr txBox="1"/>
          <p:nvPr userDrawn="1"/>
        </p:nvSpPr>
        <p:spPr>
          <a:xfrm>
            <a:off x="5382114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xmlns="" id="{4F724678-D382-501C-ED3E-16D47603EB4E}"/>
              </a:ext>
            </a:extLst>
          </p:cNvPr>
          <p:cNvSpPr txBox="1"/>
          <p:nvPr userDrawn="1"/>
        </p:nvSpPr>
        <p:spPr>
          <a:xfrm>
            <a:off x="6088107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xmlns="" id="{3A1F16D4-EBC5-FB99-D2F9-B58090B0A99E}"/>
              </a:ext>
            </a:extLst>
          </p:cNvPr>
          <p:cNvSpPr txBox="1"/>
          <p:nvPr userDrawn="1"/>
        </p:nvSpPr>
        <p:spPr>
          <a:xfrm>
            <a:off x="6794100" y="2532310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First reply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xmlns="" id="{82CA94A4-889A-AA35-922F-A0D54FE441A7}"/>
              </a:ext>
            </a:extLst>
          </p:cNvPr>
          <p:cNvSpPr txBox="1"/>
          <p:nvPr userDrawn="1"/>
        </p:nvSpPr>
        <p:spPr>
          <a:xfrm>
            <a:off x="7500093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xmlns="" id="{58D13A79-8AAE-4AE3-DC8B-688A465F6C16}"/>
              </a:ext>
            </a:extLst>
          </p:cNvPr>
          <p:cNvSpPr txBox="1"/>
          <p:nvPr userDrawn="1"/>
        </p:nvSpPr>
        <p:spPr>
          <a:xfrm>
            <a:off x="8206086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2083EE1A-DFD2-F594-CBF7-27E8E392D346}"/>
              </a:ext>
            </a:extLst>
          </p:cNvPr>
          <p:cNvSpPr txBox="1"/>
          <p:nvPr userDrawn="1"/>
        </p:nvSpPr>
        <p:spPr>
          <a:xfrm>
            <a:off x="8912078" y="2532310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Group of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xmlns="" id="{673A888C-D4C1-8A52-243D-CC25FFF36A35}"/>
              </a:ext>
            </a:extLst>
          </p:cNvPr>
          <p:cNvSpPr txBox="1"/>
          <p:nvPr userDrawn="1"/>
        </p:nvSpPr>
        <p:spPr>
          <a:xfrm>
            <a:off x="9618071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xmlns="" id="{FB6DD5B5-1F7F-2279-F01E-574DF505C9AE}"/>
              </a:ext>
            </a:extLst>
          </p:cNvPr>
          <p:cNvSpPr txBox="1"/>
          <p:nvPr userDrawn="1"/>
        </p:nvSpPr>
        <p:spPr>
          <a:xfrm>
            <a:off x="10324064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xmlns="" id="{A5D6616A-77B0-DBAB-E910-D7E992E5CC91}"/>
              </a:ext>
            </a:extLst>
          </p:cNvPr>
          <p:cNvSpPr txBox="1"/>
          <p:nvPr userDrawn="1"/>
        </p:nvSpPr>
        <p:spPr>
          <a:xfrm>
            <a:off x="11030055" y="2532311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xmlns="" id="{1909FEFD-A09A-45F9-ECC0-0D2D7A40A261}"/>
              </a:ext>
            </a:extLst>
          </p:cNvPr>
          <p:cNvSpPr txBox="1"/>
          <p:nvPr userDrawn="1"/>
        </p:nvSpPr>
        <p:spPr>
          <a:xfrm>
            <a:off x="440164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xmlns="" id="{B861A6C2-C20A-0806-56F3-07AFED57847B}"/>
              </a:ext>
            </a:extLst>
          </p:cNvPr>
          <p:cNvSpPr txBox="1"/>
          <p:nvPr userDrawn="1"/>
        </p:nvSpPr>
        <p:spPr>
          <a:xfrm>
            <a:off x="1146157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xmlns="" id="{9C5A04D6-CA3F-C89E-49BA-7E471AE761BE}"/>
              </a:ext>
            </a:extLst>
          </p:cNvPr>
          <p:cNvSpPr txBox="1"/>
          <p:nvPr userDrawn="1"/>
        </p:nvSpPr>
        <p:spPr>
          <a:xfrm>
            <a:off x="1852150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799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xmlns="" id="{AD569A71-CD28-C94F-ADF0-2C55B6B24264}"/>
              </a:ext>
            </a:extLst>
          </p:cNvPr>
          <p:cNvSpPr txBox="1"/>
          <p:nvPr userDrawn="1"/>
        </p:nvSpPr>
        <p:spPr>
          <a:xfrm>
            <a:off x="2558143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799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xmlns="" id="{6D89861E-B4AE-23EF-4237-383AC6935D92}"/>
              </a:ext>
            </a:extLst>
          </p:cNvPr>
          <p:cNvSpPr txBox="1"/>
          <p:nvPr userDrawn="1"/>
        </p:nvSpPr>
        <p:spPr>
          <a:xfrm>
            <a:off x="3264135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799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xmlns="" id="{57D4B19A-1242-CF8C-DEEF-DF21A8AECDD2}"/>
              </a:ext>
            </a:extLst>
          </p:cNvPr>
          <p:cNvSpPr txBox="1"/>
          <p:nvPr userDrawn="1"/>
        </p:nvSpPr>
        <p:spPr>
          <a:xfrm>
            <a:off x="3970128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799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xmlns="" id="{9177A42D-D643-F175-61FE-070F20C569E7}"/>
              </a:ext>
            </a:extLst>
          </p:cNvPr>
          <p:cNvSpPr txBox="1"/>
          <p:nvPr userDrawn="1"/>
        </p:nvSpPr>
        <p:spPr>
          <a:xfrm>
            <a:off x="4676121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xmlns="" id="{3FC25E0A-33BF-C40E-ECE1-5BBC8FB3C9C3}"/>
              </a:ext>
            </a:extLst>
          </p:cNvPr>
          <p:cNvSpPr txBox="1"/>
          <p:nvPr userDrawn="1"/>
        </p:nvSpPr>
        <p:spPr>
          <a:xfrm>
            <a:off x="5382114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xmlns="" id="{F1E49F81-0CF4-F3F8-A5F6-55664B6AADEC}"/>
              </a:ext>
            </a:extLst>
          </p:cNvPr>
          <p:cNvSpPr txBox="1"/>
          <p:nvPr userDrawn="1"/>
        </p:nvSpPr>
        <p:spPr>
          <a:xfrm>
            <a:off x="6088107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xmlns="" id="{4BE552D9-EF9D-BCF2-8E9B-E31BA47D0154}"/>
              </a:ext>
            </a:extLst>
          </p:cNvPr>
          <p:cNvSpPr txBox="1"/>
          <p:nvPr userDrawn="1"/>
        </p:nvSpPr>
        <p:spPr>
          <a:xfrm>
            <a:off x="6794100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xmlns="" id="{58C7BC8D-9603-E2AA-EA97-B0BAF377F81B}"/>
              </a:ext>
            </a:extLst>
          </p:cNvPr>
          <p:cNvSpPr txBox="1"/>
          <p:nvPr userDrawn="1"/>
        </p:nvSpPr>
        <p:spPr>
          <a:xfrm>
            <a:off x="7500093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xmlns="" id="{AEA58289-061A-9F88-5B05-05CC623858C3}"/>
              </a:ext>
            </a:extLst>
          </p:cNvPr>
          <p:cNvSpPr txBox="1"/>
          <p:nvPr userDrawn="1"/>
        </p:nvSpPr>
        <p:spPr>
          <a:xfrm>
            <a:off x="8206086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xmlns="" id="{40846E98-0B7A-A2EC-2895-93821B4E99F4}"/>
              </a:ext>
            </a:extLst>
          </p:cNvPr>
          <p:cNvSpPr txBox="1"/>
          <p:nvPr userDrawn="1"/>
        </p:nvSpPr>
        <p:spPr>
          <a:xfrm>
            <a:off x="8912078" y="338100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Managing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xmlns="" id="{EA8D4CE7-7463-5DD3-96F4-287DA690D160}"/>
              </a:ext>
            </a:extLst>
          </p:cNvPr>
          <p:cNvSpPr txBox="1"/>
          <p:nvPr userDrawn="1"/>
        </p:nvSpPr>
        <p:spPr>
          <a:xfrm>
            <a:off x="9618071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xmlns="" id="{C3C7604A-4BBF-A213-2AE8-0978DB0BCB30}"/>
              </a:ext>
            </a:extLst>
          </p:cNvPr>
          <p:cNvSpPr txBox="1"/>
          <p:nvPr userDrawn="1"/>
        </p:nvSpPr>
        <p:spPr>
          <a:xfrm>
            <a:off x="10324064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xmlns="" id="{F847882F-7CC4-A60F-65F8-D983F6699DD2}"/>
              </a:ext>
            </a:extLst>
          </p:cNvPr>
          <p:cNvSpPr txBox="1"/>
          <p:nvPr userDrawn="1"/>
        </p:nvSpPr>
        <p:spPr>
          <a:xfrm>
            <a:off x="11030055" y="338100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xmlns="" id="{4FED2632-4549-9F61-7511-4FA0A82C8C13}"/>
              </a:ext>
            </a:extLst>
          </p:cNvPr>
          <p:cNvSpPr txBox="1"/>
          <p:nvPr userDrawn="1"/>
        </p:nvSpPr>
        <p:spPr>
          <a:xfrm>
            <a:off x="440164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xmlns="" id="{190FE4A3-72D2-9E6A-17D5-E472BF08BEFD}"/>
              </a:ext>
            </a:extLst>
          </p:cNvPr>
          <p:cNvSpPr txBox="1"/>
          <p:nvPr userDrawn="1"/>
        </p:nvSpPr>
        <p:spPr>
          <a:xfrm>
            <a:off x="1146157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86E041A5-4BBC-5E73-AA85-08AA04BA1924}"/>
              </a:ext>
            </a:extLst>
          </p:cNvPr>
          <p:cNvSpPr txBox="1"/>
          <p:nvPr userDrawn="1"/>
        </p:nvSpPr>
        <p:spPr>
          <a:xfrm>
            <a:off x="1852150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xmlns="" id="{77C3B9BA-B845-903C-0D8F-533AB6A639C2}"/>
              </a:ext>
            </a:extLst>
          </p:cNvPr>
          <p:cNvSpPr txBox="1"/>
          <p:nvPr userDrawn="1"/>
        </p:nvSpPr>
        <p:spPr>
          <a:xfrm>
            <a:off x="2558143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xmlns="" id="{6F840A39-026C-C7E2-70C8-565A2B5DE0B6}"/>
              </a:ext>
            </a:extLst>
          </p:cNvPr>
          <p:cNvSpPr txBox="1"/>
          <p:nvPr userDrawn="1"/>
        </p:nvSpPr>
        <p:spPr>
          <a:xfrm>
            <a:off x="3264135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xmlns="" id="{83EE46A2-CEAB-4B50-BB39-DDFFF27A9F33}"/>
              </a:ext>
            </a:extLst>
          </p:cNvPr>
          <p:cNvSpPr txBox="1"/>
          <p:nvPr userDrawn="1"/>
        </p:nvSpPr>
        <p:spPr>
          <a:xfrm>
            <a:off x="3938297" y="4214791"/>
            <a:ext cx="772744" cy="8915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xmlns="" id="{70F81E11-7B35-E4DC-F20B-56E70E8EA873}"/>
              </a:ext>
            </a:extLst>
          </p:cNvPr>
          <p:cNvSpPr txBox="1"/>
          <p:nvPr userDrawn="1"/>
        </p:nvSpPr>
        <p:spPr>
          <a:xfrm>
            <a:off x="4676121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6C714EA3-437D-09AE-1C2C-15E140EAECA3}"/>
              </a:ext>
            </a:extLst>
          </p:cNvPr>
          <p:cNvSpPr txBox="1"/>
          <p:nvPr userDrawn="1"/>
        </p:nvSpPr>
        <p:spPr>
          <a:xfrm>
            <a:off x="5382114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xmlns="" id="{8D98A44E-FCCD-36B5-0672-64428A019C4A}"/>
              </a:ext>
            </a:extLst>
          </p:cNvPr>
          <p:cNvSpPr txBox="1"/>
          <p:nvPr userDrawn="1"/>
        </p:nvSpPr>
        <p:spPr>
          <a:xfrm>
            <a:off x="6088107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xmlns="" id="{8C785F62-F1A5-CD99-47D7-27A6C0439001}"/>
              </a:ext>
            </a:extLst>
          </p:cNvPr>
          <p:cNvSpPr txBox="1"/>
          <p:nvPr userDrawn="1"/>
        </p:nvSpPr>
        <p:spPr>
          <a:xfrm>
            <a:off x="6794100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xmlns="" id="{57E3DE3F-6A52-EE69-F4D6-4CFE59E76D66}"/>
              </a:ext>
            </a:extLst>
          </p:cNvPr>
          <p:cNvSpPr txBox="1"/>
          <p:nvPr userDrawn="1"/>
        </p:nvSpPr>
        <p:spPr>
          <a:xfrm>
            <a:off x="7500093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xmlns="" id="{94059AF5-371E-F99C-D407-3E4A1402BF2F}"/>
              </a:ext>
            </a:extLst>
          </p:cNvPr>
          <p:cNvSpPr txBox="1"/>
          <p:nvPr userDrawn="1"/>
        </p:nvSpPr>
        <p:spPr>
          <a:xfrm>
            <a:off x="8206086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xmlns="" id="{6D199F0C-59CE-5A4C-1776-51C1C6A67AF9}"/>
              </a:ext>
            </a:extLst>
          </p:cNvPr>
          <p:cNvSpPr txBox="1"/>
          <p:nvPr userDrawn="1"/>
        </p:nvSpPr>
        <p:spPr>
          <a:xfrm>
            <a:off x="8912078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xmlns="" id="{54AA07FE-9C32-2B69-B995-C4EE5DDBCE15}"/>
              </a:ext>
            </a:extLst>
          </p:cNvPr>
          <p:cNvSpPr txBox="1"/>
          <p:nvPr userDrawn="1"/>
        </p:nvSpPr>
        <p:spPr>
          <a:xfrm>
            <a:off x="9618071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xmlns="" id="{FD58717C-EAC4-4A74-B258-C05025E8F9EC}"/>
              </a:ext>
            </a:extLst>
          </p:cNvPr>
          <p:cNvSpPr txBox="1"/>
          <p:nvPr userDrawn="1"/>
        </p:nvSpPr>
        <p:spPr>
          <a:xfrm>
            <a:off x="10324064" y="4214791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xmlns="" id="{754FDF0A-3DCF-765B-E27E-C6CAF9C9A1AD}"/>
              </a:ext>
            </a:extLst>
          </p:cNvPr>
          <p:cNvSpPr txBox="1"/>
          <p:nvPr userDrawn="1"/>
        </p:nvSpPr>
        <p:spPr>
          <a:xfrm>
            <a:off x="11030055" y="4214792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xmlns="" id="{1227DD33-1A12-478F-C022-D893691F1CE5}"/>
              </a:ext>
            </a:extLst>
          </p:cNvPr>
          <p:cNvSpPr txBox="1"/>
          <p:nvPr userDrawn="1"/>
        </p:nvSpPr>
        <p:spPr>
          <a:xfrm>
            <a:off x="440164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xmlns="" id="{C00D4795-A69D-95B1-B0F4-AA13DEACAA20}"/>
              </a:ext>
            </a:extLst>
          </p:cNvPr>
          <p:cNvSpPr txBox="1"/>
          <p:nvPr userDrawn="1"/>
        </p:nvSpPr>
        <p:spPr>
          <a:xfrm>
            <a:off x="1146157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xmlns="" id="{AD63805C-E895-4D6B-C5C8-14C4DD682162}"/>
              </a:ext>
            </a:extLst>
          </p:cNvPr>
          <p:cNvSpPr txBox="1"/>
          <p:nvPr userDrawn="1"/>
        </p:nvSpPr>
        <p:spPr>
          <a:xfrm>
            <a:off x="1852150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xmlns="" id="{2E9716B7-16AA-E399-4903-AB360670E80C}"/>
              </a:ext>
            </a:extLst>
          </p:cNvPr>
          <p:cNvSpPr txBox="1"/>
          <p:nvPr userDrawn="1"/>
        </p:nvSpPr>
        <p:spPr>
          <a:xfrm>
            <a:off x="2558143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xmlns="" id="{BE5A7271-7D94-5EAC-5F47-98C5BEC161B0}"/>
              </a:ext>
            </a:extLst>
          </p:cNvPr>
          <p:cNvSpPr txBox="1"/>
          <p:nvPr userDrawn="1"/>
        </p:nvSpPr>
        <p:spPr>
          <a:xfrm>
            <a:off x="3198735" y="5040026"/>
            <a:ext cx="839881" cy="8915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xmlns="" id="{7A0A85BF-3C5E-B4E7-A5B3-9E2ED1A77EB4}"/>
              </a:ext>
            </a:extLst>
          </p:cNvPr>
          <p:cNvSpPr txBox="1"/>
          <p:nvPr userDrawn="1"/>
        </p:nvSpPr>
        <p:spPr>
          <a:xfrm>
            <a:off x="3970128" y="5040026"/>
            <a:ext cx="709081" cy="8915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xmlns="" id="{AEEB8AE1-BAA8-3167-00D6-1FE3A3AD4EAA}"/>
              </a:ext>
            </a:extLst>
          </p:cNvPr>
          <p:cNvSpPr txBox="1"/>
          <p:nvPr userDrawn="1"/>
        </p:nvSpPr>
        <p:spPr>
          <a:xfrm>
            <a:off x="4676121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xmlns="" id="{F273C299-6338-4236-9368-08F49A35A795}"/>
              </a:ext>
            </a:extLst>
          </p:cNvPr>
          <p:cNvSpPr txBox="1"/>
          <p:nvPr userDrawn="1"/>
        </p:nvSpPr>
        <p:spPr>
          <a:xfrm>
            <a:off x="5382114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RPA 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5FC55755-8073-B1FC-8A15-5109511CFADF}"/>
              </a:ext>
            </a:extLst>
          </p:cNvPr>
          <p:cNvSpPr txBox="1"/>
          <p:nvPr userDrawn="1"/>
        </p:nvSpPr>
        <p:spPr>
          <a:xfrm>
            <a:off x="6088107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xmlns="" id="{41D99090-3CDB-4B35-22B7-EA66F1AE7BBE}"/>
              </a:ext>
            </a:extLst>
          </p:cNvPr>
          <p:cNvSpPr txBox="1"/>
          <p:nvPr userDrawn="1"/>
        </p:nvSpPr>
        <p:spPr>
          <a:xfrm>
            <a:off x="6794100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Seamless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xmlns="" id="{9AC34118-6053-F020-2FBD-5654195ECB9E}"/>
              </a:ext>
            </a:extLst>
          </p:cNvPr>
          <p:cNvSpPr txBox="1"/>
          <p:nvPr userDrawn="1"/>
        </p:nvSpPr>
        <p:spPr>
          <a:xfrm>
            <a:off x="7500093" y="5040026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Seamless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xmlns="" id="{5F3F9254-AD85-E65B-0833-A7018CE4ED14}"/>
              </a:ext>
            </a:extLst>
          </p:cNvPr>
          <p:cNvSpPr txBox="1"/>
          <p:nvPr userDrawn="1"/>
        </p:nvSpPr>
        <p:spPr>
          <a:xfrm>
            <a:off x="8206086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xmlns="" id="{9FFCF901-1546-5BC5-B03D-EE5BA5412649}"/>
              </a:ext>
            </a:extLst>
          </p:cNvPr>
          <p:cNvSpPr txBox="1"/>
          <p:nvPr userDrawn="1"/>
        </p:nvSpPr>
        <p:spPr>
          <a:xfrm>
            <a:off x="8912078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xmlns="" id="{4CD9047E-2606-81A3-ECAA-374C07378EDA}"/>
              </a:ext>
            </a:extLst>
          </p:cNvPr>
          <p:cNvSpPr txBox="1"/>
          <p:nvPr userDrawn="1"/>
        </p:nvSpPr>
        <p:spPr>
          <a:xfrm>
            <a:off x="9618071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xmlns="" id="{0F34C896-1587-D28C-B024-A1D8C56D45AF}"/>
              </a:ext>
            </a:extLst>
          </p:cNvPr>
          <p:cNvSpPr txBox="1"/>
          <p:nvPr userDrawn="1"/>
        </p:nvSpPr>
        <p:spPr>
          <a:xfrm>
            <a:off x="10324064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xmlns="" id="{7935D88D-0B35-FFF3-E7F4-0DCFF6A03AE4}"/>
              </a:ext>
            </a:extLst>
          </p:cNvPr>
          <p:cNvSpPr txBox="1"/>
          <p:nvPr userDrawn="1"/>
        </p:nvSpPr>
        <p:spPr>
          <a:xfrm>
            <a:off x="11030055" y="5040027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xmlns="" id="{3808FAA3-5733-25E5-8873-FAC44CECB338}"/>
              </a:ext>
            </a:extLst>
          </p:cNvPr>
          <p:cNvSpPr txBox="1"/>
          <p:nvPr userDrawn="1"/>
        </p:nvSpPr>
        <p:spPr>
          <a:xfrm>
            <a:off x="440164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xmlns="" id="{9BE65FDB-BDC4-8B1D-C6D8-B231F4FDE410}"/>
              </a:ext>
            </a:extLst>
          </p:cNvPr>
          <p:cNvSpPr txBox="1"/>
          <p:nvPr userDrawn="1"/>
        </p:nvSpPr>
        <p:spPr>
          <a:xfrm>
            <a:off x="1146157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xmlns="" id="{825953EE-A106-4355-F840-9902C041F6A0}"/>
              </a:ext>
            </a:extLst>
          </p:cNvPr>
          <p:cNvSpPr txBox="1"/>
          <p:nvPr userDrawn="1"/>
        </p:nvSpPr>
        <p:spPr>
          <a:xfrm>
            <a:off x="1852150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xmlns="" id="{43EF8B79-62C0-9DF7-9D33-26F7D91ABB56}"/>
              </a:ext>
            </a:extLst>
          </p:cNvPr>
          <p:cNvSpPr txBox="1"/>
          <p:nvPr userDrawn="1"/>
        </p:nvSpPr>
        <p:spPr>
          <a:xfrm>
            <a:off x="2558143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xmlns="" id="{D3C267E2-C3CC-D5FF-7766-12E23D9D4BAA}"/>
              </a:ext>
            </a:extLst>
          </p:cNvPr>
          <p:cNvSpPr txBox="1"/>
          <p:nvPr userDrawn="1"/>
        </p:nvSpPr>
        <p:spPr>
          <a:xfrm>
            <a:off x="3264135" y="5834517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Technology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xmlns="" id="{C63A10FF-B169-30EC-C7AB-B2DF4D65F7B8}"/>
              </a:ext>
            </a:extLst>
          </p:cNvPr>
          <p:cNvSpPr txBox="1"/>
          <p:nvPr userDrawn="1"/>
        </p:nvSpPr>
        <p:spPr>
          <a:xfrm>
            <a:off x="3970128" y="5834517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Technology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xmlns="" id="{ADE665BF-3E4E-DEF6-FF0B-9A871AEEE128}"/>
              </a:ext>
            </a:extLst>
          </p:cNvPr>
          <p:cNvSpPr txBox="1"/>
          <p:nvPr userDrawn="1"/>
        </p:nvSpPr>
        <p:spPr>
          <a:xfrm>
            <a:off x="4676121" y="5834517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Technology</a:t>
            </a:r>
            <a:br>
              <a:rPr lang="en-US" sz="799">
                <a:solidFill>
                  <a:schemeClr val="bg1"/>
                </a:solidFill>
              </a:rPr>
            </a:br>
            <a:r>
              <a:rPr lang="en-US" sz="799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xmlns="" id="{4274EFEB-06FE-F5A9-247B-2DBA2A49D6EA}"/>
              </a:ext>
            </a:extLst>
          </p:cNvPr>
          <p:cNvSpPr txBox="1"/>
          <p:nvPr userDrawn="1"/>
        </p:nvSpPr>
        <p:spPr>
          <a:xfrm>
            <a:off x="5382114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xmlns="" id="{8F77B91F-BD8B-DA15-D73C-DD7262889B14}"/>
              </a:ext>
            </a:extLst>
          </p:cNvPr>
          <p:cNvSpPr txBox="1"/>
          <p:nvPr userDrawn="1"/>
        </p:nvSpPr>
        <p:spPr>
          <a:xfrm>
            <a:off x="6084031" y="5834518"/>
            <a:ext cx="709081" cy="32726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xmlns="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793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xmlns="" id="{A875C936-79C3-EAB8-FCA2-B666875BACDE}"/>
              </a:ext>
            </a:extLst>
          </p:cNvPr>
          <p:cNvSpPr txBox="1"/>
          <p:nvPr userDrawn="1"/>
        </p:nvSpPr>
        <p:spPr>
          <a:xfrm>
            <a:off x="6794100" y="5834517"/>
            <a:ext cx="709081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799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959301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xmlns="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7775" y="1386942"/>
            <a:ext cx="7779069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xmlns="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xmlns="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xmlns="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xmlns="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xmlns="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xmlns="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xmlns="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xmlns="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xmlns="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xmlns="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xmlns="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xmlns="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xmlns="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xmlns="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xmlns="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xmlns="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xmlns="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xmlns="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xmlns="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xmlns="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xmlns="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xmlns="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xmlns="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xmlns="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xmlns="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xmlns="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xmlns="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xmlns="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xmlns="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98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xmlns="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xmlns="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xmlns="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xmlns="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xmlns="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xmlns="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xmlns="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xmlns="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xmlns="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xmlns="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xmlns="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xmlns="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xmlns="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98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205" y="2363006"/>
            <a:ext cx="406771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398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688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0644" y="1258518"/>
            <a:ext cx="10355131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xmlns="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98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xmlns="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98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xmlns="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98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xmlns="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98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xmlns="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xmlns="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xmlns="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xmlns="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xmlns="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xmlns="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xmlns="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xmlns="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xmlns="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xmlns="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xmlns="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xmlns="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xmlns="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xmlns="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xmlns="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xmlns="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xmlns="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xmlns="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xmlns="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xmlns="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xmlns="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xmlns="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xmlns="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xmlns="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xmlns="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xmlns="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xmlns="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xmlns="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xmlns="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xmlns="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xmlns="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xmlns="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xmlns="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xmlns="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xmlns="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xmlns="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xmlns="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xmlns="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xmlns="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xmlns="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xmlns="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xmlns="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xmlns="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xmlns="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xmlns="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xmlns="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xmlns="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xmlns="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xmlns="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xmlns="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xmlns="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xmlns="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xmlns="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xmlns="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xmlns="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xmlns="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xmlns="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xmlns="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xmlns="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xmlns="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xmlns="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xmlns="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xmlns="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xmlns="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xmlns="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xmlns="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xmlns="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xmlns="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xmlns="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xmlns="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xmlns="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xmlns="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xmlns="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xmlns="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xmlns="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xmlns="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xmlns="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xmlns="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xmlns="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xmlns="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xmlns="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xmlns="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xmlns="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xmlns="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xmlns="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xmlns="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xmlns="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xmlns="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xmlns="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xmlns="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xmlns="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xmlns="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xmlns="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xmlns="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xmlns="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xmlns="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xmlns="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xmlns="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xmlns="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xmlns="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xmlns="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xmlns="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xmlns="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xmlns="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xmlns="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xmlns="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xmlns="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xmlns="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xmlns="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xmlns="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xmlns="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xmlns="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xmlns="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xmlns="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xmlns="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xmlns="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xmlns="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xmlns="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xmlns="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xmlns="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xmlns="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xmlns="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xmlns="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xmlns="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xmlns="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xmlns="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xmlns="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xmlns="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xmlns="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xmlns="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xmlns="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xmlns="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xmlns="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xmlns="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xmlns="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xmlns="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xmlns="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xmlns="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xmlns="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xmlns="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xmlns="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xmlns="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xmlns="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xmlns="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xmlns="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xmlns="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xmlns="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xmlns="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xmlns="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xmlns="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xmlns="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xmlns="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xmlns="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xmlns="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xmlns="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xmlns="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xmlns="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xmlns="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xmlns="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xmlns="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xmlns="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xmlns="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xmlns="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xmlns="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xmlns="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xmlns="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xmlns="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xmlns="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xmlns="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98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xmlns="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3338" y="2605400"/>
            <a:ext cx="470217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398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22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xmlns="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998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85C7D94-3E00-5250-D2FC-2DC0FB4C43E5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999"/>
              </a:spcBef>
              <a:buFont typeface="Arial"/>
              <a:buNone/>
            </a:pPr>
            <a:endParaRPr lang="en-US" sz="1998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02048" y="6221029"/>
            <a:ext cx="269813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0476" y="3895421"/>
            <a:ext cx="3727777" cy="2413977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463D8DDA-524F-1B0B-6CF0-327F40B4F6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55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xmlns="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10297" y="715198"/>
            <a:ext cx="9294576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xmlns="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27" y="43253"/>
            <a:ext cx="104536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xmlns="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6090" y="1162050"/>
            <a:ext cx="7407119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xmlns="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10297" y="715198"/>
            <a:ext cx="9294576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54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793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1861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03" y="1783537"/>
            <a:ext cx="11419481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0704" y="1382713"/>
            <a:ext cx="11418120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0339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355" y="1384314"/>
            <a:ext cx="549353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7620" y="1384314"/>
            <a:ext cx="549353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0703" y="1781175"/>
            <a:ext cx="5494187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06969" y="1781175"/>
            <a:ext cx="5494187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4001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703" y="1384314"/>
            <a:ext cx="3624248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0703" y="1781175"/>
            <a:ext cx="3629993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6206" y="1384314"/>
            <a:ext cx="3624248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2930" y="1781175"/>
            <a:ext cx="3629993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1708" y="1384314"/>
            <a:ext cx="3624248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65158" y="1781175"/>
            <a:ext cx="3629993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336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703" y="1384314"/>
            <a:ext cx="273484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0703" y="1781174"/>
            <a:ext cx="2739178" cy="1987724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5680" y="1384314"/>
            <a:ext cx="273484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4040" y="1781174"/>
            <a:ext cx="2739178" cy="1987724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0657" y="1384314"/>
            <a:ext cx="273484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67378" y="1781174"/>
            <a:ext cx="2739178" cy="1987724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65635" y="1384314"/>
            <a:ext cx="273484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60715" y="1781174"/>
            <a:ext cx="2739178" cy="1987724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648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703" y="1412014"/>
            <a:ext cx="2141501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7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9498" y="1412014"/>
            <a:ext cx="2141501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7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8292" y="1412014"/>
            <a:ext cx="2141501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7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37087" y="1412014"/>
            <a:ext cx="2141501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7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55883" y="1412014"/>
            <a:ext cx="2141501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7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701" y="1781174"/>
            <a:ext cx="2141501" cy="1803058"/>
          </a:xfrm>
        </p:spPr>
        <p:txBody>
          <a:bodyPr>
            <a:spAutoFit/>
          </a:bodyPr>
          <a:lstStyle>
            <a:lvl1pPr>
              <a:defRPr sz="1799"/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699497" y="1781174"/>
            <a:ext cx="2141501" cy="1803058"/>
          </a:xfrm>
        </p:spPr>
        <p:txBody>
          <a:bodyPr>
            <a:spAutoFit/>
          </a:bodyPr>
          <a:lstStyle>
            <a:lvl1pPr>
              <a:defRPr sz="1799"/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18292" y="1781174"/>
            <a:ext cx="2141501" cy="1803058"/>
          </a:xfrm>
        </p:spPr>
        <p:txBody>
          <a:bodyPr>
            <a:spAutoFit/>
          </a:bodyPr>
          <a:lstStyle>
            <a:lvl1pPr>
              <a:defRPr sz="1799"/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37088" y="1781174"/>
            <a:ext cx="2141501" cy="1803058"/>
          </a:xfrm>
        </p:spPr>
        <p:txBody>
          <a:bodyPr>
            <a:spAutoFit/>
          </a:bodyPr>
          <a:lstStyle>
            <a:lvl1pPr>
              <a:defRPr sz="1799"/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55883" y="1781174"/>
            <a:ext cx="2141501" cy="1803058"/>
          </a:xfrm>
        </p:spPr>
        <p:txBody>
          <a:bodyPr>
            <a:spAutoFit/>
          </a:bodyPr>
          <a:lstStyle>
            <a:lvl1pPr>
              <a:defRPr sz="1799"/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069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703" y="1384314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0704" y="1781173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4922" y="1384314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1657" y="1781173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9141" y="1384314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82610" y="1781173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703" y="4044052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0704" y="4440912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4922" y="4044052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1657" y="4440912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89141" y="4044052"/>
            <a:ext cx="361184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82610" y="4440912"/>
            <a:ext cx="3617576" cy="1359346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683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0703" y="2766130"/>
            <a:ext cx="2066838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2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0704" y="3024575"/>
            <a:ext cx="2066595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199" baseline="0"/>
            </a:lvl1pPr>
            <a:lvl2pPr marL="112623" indent="-11262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199"/>
            </a:lvl2pPr>
            <a:lvl3pPr marL="225245" indent="-11262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199"/>
            </a:lvl3pPr>
            <a:lvl4pPr marL="339453" indent="-114209">
              <a:lnSpc>
                <a:spcPct val="110000"/>
              </a:lnSpc>
              <a:spcBef>
                <a:spcPts val="0"/>
              </a:spcBef>
              <a:defRPr sz="1199"/>
            </a:lvl4pPr>
            <a:lvl5pPr marL="460007" indent="-120553">
              <a:lnSpc>
                <a:spcPct val="110000"/>
              </a:lnSpc>
              <a:spcBef>
                <a:spcPts val="0"/>
              </a:spcBef>
              <a:defRPr sz="1199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0704" y="4077354"/>
            <a:ext cx="8781530" cy="743793"/>
          </a:xfrm>
        </p:spPr>
        <p:txBody>
          <a:bodyPr>
            <a:spAutoFit/>
          </a:bodyPr>
          <a:lstStyle>
            <a:lvl1pPr>
              <a:defRPr sz="899"/>
            </a:lvl1pPr>
            <a:lvl2pPr marL="114209" indent="-114209">
              <a:spcBef>
                <a:spcPts val="100"/>
              </a:spcBef>
              <a:buClr>
                <a:schemeClr val="tx1"/>
              </a:buClr>
              <a:tabLst/>
              <a:defRPr sz="899"/>
            </a:lvl2pPr>
            <a:lvl3pPr marL="230004" indent="-115795">
              <a:spcBef>
                <a:spcPts val="100"/>
              </a:spcBef>
              <a:buClr>
                <a:schemeClr val="tx1"/>
              </a:buClr>
              <a:tabLst/>
              <a:defRPr sz="899"/>
            </a:lvl3pPr>
            <a:lvl4pPr marL="345798" indent="-115795">
              <a:spcBef>
                <a:spcPts val="100"/>
              </a:spcBef>
              <a:buClr>
                <a:schemeClr val="tx1"/>
              </a:buClr>
              <a:tabLst/>
              <a:defRPr sz="899"/>
            </a:lvl4pPr>
            <a:lvl5pPr marL="460007" indent="-114209">
              <a:spcBef>
                <a:spcPts val="100"/>
              </a:spcBef>
              <a:buClr>
                <a:schemeClr val="tx1"/>
              </a:buClr>
              <a:tabLst/>
              <a:defRPr sz="899"/>
            </a:lvl5pPr>
          </a:lstStyle>
          <a:p>
            <a:pPr lvl="0"/>
            <a:r>
              <a:rPr lang="en-US" dirty="0"/>
              <a:t>Insert Legal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8935" y="2766130"/>
            <a:ext cx="2066838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2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xmlns="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19016" y="3024575"/>
            <a:ext cx="2066595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199" baseline="0"/>
            </a:lvl1pPr>
            <a:lvl2pPr marL="112623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245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453" indent="-114209">
              <a:lnSpc>
                <a:spcPct val="110000"/>
              </a:lnSpc>
              <a:spcBef>
                <a:spcPts val="0"/>
              </a:spcBef>
              <a:defRPr sz="1199"/>
            </a:lvl4pPr>
            <a:lvl5pPr marL="460007" indent="-120553">
              <a:lnSpc>
                <a:spcPct val="110000"/>
              </a:lnSpc>
              <a:spcBef>
                <a:spcPts val="0"/>
              </a:spcBef>
              <a:defRPr sz="1199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623" lvl="1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245" lvl="2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7166" y="2766130"/>
            <a:ext cx="2066838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2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xmlns="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57329" y="3024575"/>
            <a:ext cx="2066595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199" baseline="0"/>
            </a:lvl1pPr>
            <a:lvl2pPr marL="112623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245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453" indent="-114209">
              <a:lnSpc>
                <a:spcPct val="110000"/>
              </a:lnSpc>
              <a:spcBef>
                <a:spcPts val="0"/>
              </a:spcBef>
              <a:defRPr sz="1199"/>
            </a:lvl4pPr>
            <a:lvl5pPr marL="460007" indent="-120553">
              <a:lnSpc>
                <a:spcPct val="110000"/>
              </a:lnSpc>
              <a:spcBef>
                <a:spcPts val="0"/>
              </a:spcBef>
              <a:defRPr sz="1199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623" lvl="1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245" lvl="2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95397" y="2766130"/>
            <a:ext cx="2066838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299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xmlns="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95640" y="3024575"/>
            <a:ext cx="2066595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199" baseline="0"/>
            </a:lvl1pPr>
            <a:lvl2pPr marL="112623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245" indent="-11262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199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453" indent="-114209">
              <a:lnSpc>
                <a:spcPct val="110000"/>
              </a:lnSpc>
              <a:spcBef>
                <a:spcPts val="0"/>
              </a:spcBef>
              <a:defRPr sz="1199"/>
            </a:lvl4pPr>
            <a:lvl5pPr marL="460007" indent="-120553">
              <a:lnSpc>
                <a:spcPct val="110000"/>
              </a:lnSpc>
              <a:spcBef>
                <a:spcPts val="0"/>
              </a:spcBef>
              <a:defRPr sz="1199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623" lvl="1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245" lvl="2" indent="-112623" algn="l" defTabSz="456834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8056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89650" y="0"/>
            <a:ext cx="6089650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05" y="1781174"/>
            <a:ext cx="5336967" cy="1679947"/>
          </a:xfrm>
        </p:spPr>
        <p:txBody>
          <a:bodyPr tIns="0">
            <a:spAutoFit/>
          </a:bodyPr>
          <a:lstStyle>
            <a:lvl2pPr marL="174485" indent="-174485">
              <a:buClr>
                <a:schemeClr val="accent1"/>
              </a:buClr>
              <a:defRPr lang="en-US" sz="1998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453" indent="-164968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353" indent="-172900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6838" indent="-174485">
              <a:buClr>
                <a:schemeClr val="accent1"/>
              </a:buClr>
              <a:defRPr lang="en-US" sz="1998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485" lvl="1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453" lvl="2" indent="-164968" algn="l" defTabSz="456834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353" lvl="3" indent="-172900" algn="l" defTabSz="456834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6838" lvl="4" indent="-174485" algn="l" defTabSz="456834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0785" y="1384314"/>
            <a:ext cx="533622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874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53767F06-786F-3D4D-337E-4B3833A9482B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xmlns="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399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02048" y="6221029"/>
            <a:ext cx="2698138" cy="357052"/>
          </a:xfrm>
        </p:spPr>
        <p:txBody>
          <a:bodyPr anchor="b" anchorCtr="0"/>
          <a:lstStyle>
            <a:lvl1pPr algn="r">
              <a:defRPr sz="799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206" y="3746090"/>
            <a:ext cx="3771925" cy="2442566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xmlns="" id="{1FD9ACFE-96E7-1E89-AEAD-4968E73E5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31540" y="6084141"/>
            <a:ext cx="1563293" cy="5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5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0703" y="4024731"/>
            <a:ext cx="2708196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704" y="4421593"/>
            <a:ext cx="2708573" cy="556563"/>
          </a:xfrm>
        </p:spPr>
        <p:txBody>
          <a:bodyPr anchor="t" anchorCtr="1">
            <a:spAutoFit/>
          </a:bodyPr>
          <a:lstStyle>
            <a:lvl1pPr>
              <a:defRPr sz="1599"/>
            </a:lvl1pPr>
            <a:lvl2pPr>
              <a:defRPr sz="159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014" y="1737114"/>
            <a:ext cx="1803576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3886" y="4024731"/>
            <a:ext cx="2708196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3811" y="4421593"/>
            <a:ext cx="2708573" cy="556563"/>
          </a:xfrm>
        </p:spPr>
        <p:txBody>
          <a:bodyPr anchor="t" anchorCtr="1">
            <a:spAutoFit/>
          </a:bodyPr>
          <a:lstStyle>
            <a:lvl1pPr>
              <a:defRPr sz="1599"/>
            </a:lvl1pPr>
            <a:lvl2pPr>
              <a:defRPr sz="159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36197" y="1737114"/>
            <a:ext cx="1803576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7068" y="4024731"/>
            <a:ext cx="2708196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919" y="4421593"/>
            <a:ext cx="2708573" cy="556563"/>
          </a:xfrm>
        </p:spPr>
        <p:txBody>
          <a:bodyPr anchor="t" anchorCtr="1">
            <a:spAutoFit/>
          </a:bodyPr>
          <a:lstStyle>
            <a:lvl1pPr>
              <a:defRPr sz="1599"/>
            </a:lvl1pPr>
            <a:lvl2pPr>
              <a:defRPr sz="159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xmlns="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39379" y="1737114"/>
            <a:ext cx="1803576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0252" y="4024731"/>
            <a:ext cx="2708196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499" b="0" spc="-30"/>
            </a:lvl2pPr>
            <a:lvl3pPr>
              <a:spcBef>
                <a:spcPts val="0"/>
              </a:spcBef>
              <a:defRPr sz="1499" b="0" spc="-30"/>
            </a:lvl3pPr>
            <a:lvl4pPr>
              <a:spcBef>
                <a:spcPts val="0"/>
              </a:spcBef>
              <a:defRPr sz="1499" b="0" spc="-30"/>
            </a:lvl4pPr>
            <a:lvl5pPr>
              <a:spcBef>
                <a:spcPts val="0"/>
              </a:spcBef>
              <a:defRPr sz="1499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0025" y="4421593"/>
            <a:ext cx="2708573" cy="556563"/>
          </a:xfrm>
        </p:spPr>
        <p:txBody>
          <a:bodyPr anchor="t" anchorCtr="1">
            <a:spAutoFit/>
          </a:bodyPr>
          <a:lstStyle>
            <a:lvl1pPr>
              <a:defRPr sz="1599"/>
            </a:lvl1pPr>
            <a:lvl2pPr>
              <a:defRPr sz="159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xmlns="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42563" y="1737114"/>
            <a:ext cx="1803576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03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_PlaceholderText"/>
          <p:cNvSpPr>
            <a:spLocks noGrp="1" noChangeArrowheads="1"/>
          </p:cNvSpPr>
          <p:nvPr>
            <p:ph idx="1"/>
          </p:nvPr>
        </p:nvSpPr>
        <p:spPr bwMode="gray">
          <a:xfrm>
            <a:off x="621652" y="1160003"/>
            <a:ext cx="10935996" cy="171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930" tIns="16930" rIns="16930" bIns="1693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99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98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bg1">
                  <a:lumMod val="65000"/>
                </a:schemeClr>
              </a:buClr>
              <a:defRPr sz="1998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bg1">
                  <a:lumMod val="65000"/>
                </a:schemeClr>
              </a:buClr>
              <a:defRPr sz="1998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bg1">
                  <a:lumMod val="65000"/>
                </a:schemeClr>
              </a:buClr>
              <a:defRPr sz="1998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621652" y="1143000"/>
            <a:ext cx="10935996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Slide_PlaceholderTitle"/>
          <p:cNvSpPr>
            <a:spLocks noGrp="1" noChangeArrowheads="1"/>
          </p:cNvSpPr>
          <p:nvPr>
            <p:ph type="title"/>
          </p:nvPr>
        </p:nvSpPr>
        <p:spPr bwMode="auto">
          <a:xfrm>
            <a:off x="621652" y="457203"/>
            <a:ext cx="10935996" cy="49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930" tIns="16930" rIns="16930" bIns="16930" numCol="1" anchor="t" anchorCtr="0" compatLnSpc="1">
            <a:prstTxWarp prst="textNoShape">
              <a:avLst/>
            </a:prstTxWarp>
          </a:bodyPr>
          <a:lstStyle>
            <a:lvl1pPr>
              <a:defRPr sz="3197" b="1">
                <a:solidFill>
                  <a:srgbClr val="17375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0500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FE1AA23-6230-484F-94AD-6D1E34598D38}"/>
              </a:ext>
            </a:extLst>
          </p:cNvPr>
          <p:cNvSpPr/>
          <p:nvPr userDrawn="1"/>
        </p:nvSpPr>
        <p:spPr>
          <a:xfrm>
            <a:off x="0" y="0"/>
            <a:ext cx="121793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9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91" y="615611"/>
            <a:ext cx="10932824" cy="481670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2797" b="1">
                <a:solidFill>
                  <a:srgbClr val="0037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4BA62C-843B-4113-9854-4D2A63C45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91" y="1075672"/>
            <a:ext cx="10969300" cy="481666"/>
          </a:xfrm>
        </p:spPr>
        <p:txBody>
          <a:bodyPr>
            <a:normAutofit/>
          </a:bodyPr>
          <a:lstStyle>
            <a:lvl1pPr marL="0" indent="0">
              <a:buNone/>
              <a:defRPr sz="1798" b="1">
                <a:solidFill>
                  <a:srgbClr val="EF7D00"/>
                </a:solidFill>
              </a:defRPr>
            </a:lvl1pPr>
            <a:lvl2pPr marL="356830" indent="0">
              <a:buNone/>
              <a:defRPr/>
            </a:lvl2pPr>
            <a:lvl3pPr marL="715247" indent="0">
              <a:buNone/>
              <a:defRPr/>
            </a:lvl3pPr>
            <a:lvl4pPr marL="1370228" indent="0">
              <a:buNone/>
              <a:defRPr/>
            </a:lvl4pPr>
            <a:lvl5pPr marL="1826971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864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  <p15:guide id="2" pos="7287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xmlns="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17321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8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xmlns="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52085" y="2105977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8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3776B4C9-2EDC-3D6E-C4BE-548A921A6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5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xmlns="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399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96C71DE0-9FDE-8F74-464E-889C5C6B3101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E72CC134-86CB-F2A2-B813-AA8CF4A771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7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xmlns="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399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2" y="2298411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F8D5089-7EDC-6E81-DD24-CFB2E3B23E54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xmlns="" id="{508D4581-1DD9-D062-272D-F736CDB67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31540" y="6084140"/>
            <a:ext cx="1563293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5C48506-5B62-D34E-2132-466245E667F9}"/>
              </a:ext>
            </a:extLst>
          </p:cNvPr>
          <p:cNvSpPr/>
          <p:nvPr userDrawn="1"/>
        </p:nvSpPr>
        <p:spPr>
          <a:xfrm>
            <a:off x="8118831" y="2180404"/>
            <a:ext cx="4060469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399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xmlns="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2170" y="3895115"/>
            <a:ext cx="211839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399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39" y="2249447"/>
            <a:ext cx="5287895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583491"/>
            <a:ext cx="5287895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799"/>
              </a:spcBef>
              <a:buNone/>
              <a:defRPr sz="2798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A081B23E-F6A1-988F-37F2-455D5CDF0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31540" y="6084141"/>
            <a:ext cx="1563293" cy="5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using a tablet&#10;&#10;AI-generated content may be incorrect.">
            <a:extLst>
              <a:ext uri="{FF2B5EF4-FFF2-40B4-BE49-F238E27FC236}">
                <a16:creationId xmlns:a16="http://schemas.microsoft.com/office/drawing/2014/main" xmlns="" id="{746D9ECF-82A1-B783-3FB4-4292B81F92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79300" cy="68562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672" y="2743201"/>
            <a:ext cx="5287895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4996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672" y="3796115"/>
            <a:ext cx="5287895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defRPr sz="2798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289" y="1169558"/>
            <a:ext cx="5288278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4996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289" y="1956884"/>
            <a:ext cx="5288278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4996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868" y="6221029"/>
            <a:ext cx="6544318" cy="357052"/>
          </a:xfrm>
        </p:spPr>
        <p:txBody>
          <a:bodyPr anchor="b" anchorCtr="0"/>
          <a:lstStyle>
            <a:lvl1pPr algn="r">
              <a:defRPr sz="799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xmlns="" id="{8AF0BF1D-A9B8-BB1A-126E-888617349A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731" y="492339"/>
            <a:ext cx="3766255" cy="532655"/>
          </a:xfrm>
          <a:prstGeom prst="rect">
            <a:avLst/>
          </a:prstGeom>
        </p:spPr>
      </p:pic>
      <p:sp>
        <p:nvSpPr>
          <p:cNvPr id="4" name="Text Placeholder 49">
            <a:extLst>
              <a:ext uri="{FF2B5EF4-FFF2-40B4-BE49-F238E27FC236}">
                <a16:creationId xmlns:a16="http://schemas.microsoft.com/office/drawing/2014/main" xmlns="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2168" y="3895115"/>
            <a:ext cx="2118399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xmlns="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34871" y="3127407"/>
            <a:ext cx="6145187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30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8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704" y="357722"/>
            <a:ext cx="6603776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04" y="1322024"/>
            <a:ext cx="1141789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6E6F30-DD8E-6F7B-B351-EB0284B4574F}"/>
              </a:ext>
            </a:extLst>
          </p:cNvPr>
          <p:cNvSpPr txBox="1"/>
          <p:nvPr userDrawn="1"/>
        </p:nvSpPr>
        <p:spPr>
          <a:xfrm>
            <a:off x="11445788" y="6472936"/>
            <a:ext cx="352809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6834" rtl="0" eaLnBrk="1" latinLnBrk="0" hangingPunct="1"/>
            <a:fld id="{CDB435D5-777C-4922-976B-8C95AF7AC8DD}" type="slidenum">
              <a:rPr lang="en-US" sz="699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6834" rtl="0" eaLnBrk="1" latinLnBrk="0" hangingPunct="1"/>
              <a:t>‹#›</a:t>
            </a:fld>
            <a:endParaRPr lang="en-US" sz="699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793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8"/>
          </a:p>
        </p:txBody>
      </p:sp>
      <p:sp>
        <p:nvSpPr>
          <p:cNvPr id="4" name="Freeform: Shape 32">
            <a:extLst>
              <a:ext uri="{FF2B5EF4-FFF2-40B4-BE49-F238E27FC236}">
                <a16:creationId xmlns:a16="http://schemas.microsoft.com/office/drawing/2014/main" xmlns="" id="{CA23D72F-61D7-7548-F6EC-101B8C11B432}"/>
              </a:ext>
            </a:extLst>
          </p:cNvPr>
          <p:cNvSpPr/>
          <p:nvPr userDrawn="1"/>
        </p:nvSpPr>
        <p:spPr>
          <a:xfrm rot="5400000">
            <a:off x="11012921" y="-145176"/>
            <a:ext cx="549346" cy="1328914"/>
          </a:xfrm>
          <a:custGeom>
            <a:avLst/>
            <a:gdLst>
              <a:gd name="connsiteX0" fmla="*/ 520400 w 549346"/>
              <a:gd name="connsiteY0" fmla="*/ 28951 h 1329953"/>
              <a:gd name="connsiteX1" fmla="*/ 520400 w 549346"/>
              <a:gd name="connsiteY1" fmla="*/ 7 h 1329953"/>
              <a:gd name="connsiteX2" fmla="*/ 549346 w 549346"/>
              <a:gd name="connsiteY2" fmla="*/ 7 h 1329953"/>
              <a:gd name="connsiteX3" fmla="*/ 549346 w 549346"/>
              <a:gd name="connsiteY3" fmla="*/ 28951 h 1329953"/>
              <a:gd name="connsiteX4" fmla="*/ 520400 w 549346"/>
              <a:gd name="connsiteY4" fmla="*/ 289151 h 1329953"/>
              <a:gd name="connsiteX5" fmla="*/ 520400 w 549346"/>
              <a:gd name="connsiteY5" fmla="*/ 260207 h 1329953"/>
              <a:gd name="connsiteX6" fmla="*/ 549346 w 549346"/>
              <a:gd name="connsiteY6" fmla="*/ 260207 h 1329953"/>
              <a:gd name="connsiteX7" fmla="*/ 549346 w 549346"/>
              <a:gd name="connsiteY7" fmla="*/ 289151 h 1329953"/>
              <a:gd name="connsiteX8" fmla="*/ 520400 w 549346"/>
              <a:gd name="connsiteY8" fmla="*/ 549351 h 1329953"/>
              <a:gd name="connsiteX9" fmla="*/ 520400 w 549346"/>
              <a:gd name="connsiteY9" fmla="*/ 520407 h 1329953"/>
              <a:gd name="connsiteX10" fmla="*/ 549346 w 549346"/>
              <a:gd name="connsiteY10" fmla="*/ 520407 h 1329953"/>
              <a:gd name="connsiteX11" fmla="*/ 549346 w 549346"/>
              <a:gd name="connsiteY11" fmla="*/ 549351 h 1329953"/>
              <a:gd name="connsiteX12" fmla="*/ 520400 w 549346"/>
              <a:gd name="connsiteY12" fmla="*/ 809555 h 1329953"/>
              <a:gd name="connsiteX13" fmla="*/ 520400 w 549346"/>
              <a:gd name="connsiteY13" fmla="*/ 780609 h 1329953"/>
              <a:gd name="connsiteX14" fmla="*/ 549346 w 549346"/>
              <a:gd name="connsiteY14" fmla="*/ 780609 h 1329953"/>
              <a:gd name="connsiteX15" fmla="*/ 549346 w 549346"/>
              <a:gd name="connsiteY15" fmla="*/ 809555 h 1329953"/>
              <a:gd name="connsiteX16" fmla="*/ 520400 w 549346"/>
              <a:gd name="connsiteY16" fmla="*/ 1069753 h 1329953"/>
              <a:gd name="connsiteX17" fmla="*/ 520400 w 549346"/>
              <a:gd name="connsiteY17" fmla="*/ 1040809 h 1329953"/>
              <a:gd name="connsiteX18" fmla="*/ 549346 w 549346"/>
              <a:gd name="connsiteY18" fmla="*/ 1040809 h 1329953"/>
              <a:gd name="connsiteX19" fmla="*/ 549346 w 549346"/>
              <a:gd name="connsiteY19" fmla="*/ 1069753 h 1329953"/>
              <a:gd name="connsiteX20" fmla="*/ 520400 w 549346"/>
              <a:gd name="connsiteY20" fmla="*/ 1329953 h 1329953"/>
              <a:gd name="connsiteX21" fmla="*/ 520400 w 549346"/>
              <a:gd name="connsiteY21" fmla="*/ 1301009 h 1329953"/>
              <a:gd name="connsiteX22" fmla="*/ 549346 w 549346"/>
              <a:gd name="connsiteY22" fmla="*/ 1301009 h 1329953"/>
              <a:gd name="connsiteX23" fmla="*/ 549346 w 549346"/>
              <a:gd name="connsiteY23" fmla="*/ 1329953 h 1329953"/>
              <a:gd name="connsiteX24" fmla="*/ 260201 w 549346"/>
              <a:gd name="connsiteY24" fmla="*/ 28949 h 1329953"/>
              <a:gd name="connsiteX25" fmla="*/ 260201 w 549346"/>
              <a:gd name="connsiteY25" fmla="*/ 3 h 1329953"/>
              <a:gd name="connsiteX26" fmla="*/ 289145 w 549346"/>
              <a:gd name="connsiteY26" fmla="*/ 3 h 1329953"/>
              <a:gd name="connsiteX27" fmla="*/ 289145 w 549346"/>
              <a:gd name="connsiteY27" fmla="*/ 28949 h 1329953"/>
              <a:gd name="connsiteX28" fmla="*/ 0 w 549346"/>
              <a:gd name="connsiteY28" fmla="*/ 28947 h 1329953"/>
              <a:gd name="connsiteX29" fmla="*/ 0 w 549346"/>
              <a:gd name="connsiteY29" fmla="*/ 0 h 1329953"/>
              <a:gd name="connsiteX30" fmla="*/ 28944 w 549346"/>
              <a:gd name="connsiteY30" fmla="*/ 0 h 1329953"/>
              <a:gd name="connsiteX31" fmla="*/ 28944 w 549346"/>
              <a:gd name="connsiteY31" fmla="*/ 28947 h 1329953"/>
              <a:gd name="connsiteX32" fmla="*/ 0 w 549346"/>
              <a:gd name="connsiteY32" fmla="*/ 289147 h 1329953"/>
              <a:gd name="connsiteX33" fmla="*/ 0 w 549346"/>
              <a:gd name="connsiteY33" fmla="*/ 260203 h 1329953"/>
              <a:gd name="connsiteX34" fmla="*/ 28944 w 549346"/>
              <a:gd name="connsiteY34" fmla="*/ 260203 h 1329953"/>
              <a:gd name="connsiteX35" fmla="*/ 28944 w 549346"/>
              <a:gd name="connsiteY35" fmla="*/ 289147 h 1329953"/>
              <a:gd name="connsiteX36" fmla="*/ 0 w 549346"/>
              <a:gd name="connsiteY36" fmla="*/ 549347 h 1329953"/>
              <a:gd name="connsiteX37" fmla="*/ 0 w 549346"/>
              <a:gd name="connsiteY37" fmla="*/ 520403 h 1329953"/>
              <a:gd name="connsiteX38" fmla="*/ 28944 w 549346"/>
              <a:gd name="connsiteY38" fmla="*/ 520403 h 1329953"/>
              <a:gd name="connsiteX39" fmla="*/ 28944 w 549346"/>
              <a:gd name="connsiteY39" fmla="*/ 549347 h 1329953"/>
              <a:gd name="connsiteX40" fmla="*/ 0 w 549346"/>
              <a:gd name="connsiteY40" fmla="*/ 809549 h 1329953"/>
              <a:gd name="connsiteX41" fmla="*/ 0 w 549346"/>
              <a:gd name="connsiteY41" fmla="*/ 780603 h 1329953"/>
              <a:gd name="connsiteX42" fmla="*/ 28944 w 549346"/>
              <a:gd name="connsiteY42" fmla="*/ 780603 h 1329953"/>
              <a:gd name="connsiteX43" fmla="*/ 28944 w 549346"/>
              <a:gd name="connsiteY43" fmla="*/ 809549 h 1329953"/>
              <a:gd name="connsiteX44" fmla="*/ 0 w 549346"/>
              <a:gd name="connsiteY44" fmla="*/ 1069747 h 1329953"/>
              <a:gd name="connsiteX45" fmla="*/ 0 w 549346"/>
              <a:gd name="connsiteY45" fmla="*/ 1040803 h 1329953"/>
              <a:gd name="connsiteX46" fmla="*/ 28944 w 549346"/>
              <a:gd name="connsiteY46" fmla="*/ 1040803 h 1329953"/>
              <a:gd name="connsiteX47" fmla="*/ 28944 w 549346"/>
              <a:gd name="connsiteY47" fmla="*/ 1069747 h 1329953"/>
              <a:gd name="connsiteX48" fmla="*/ 0 w 549346"/>
              <a:gd name="connsiteY48" fmla="*/ 1329947 h 1329953"/>
              <a:gd name="connsiteX49" fmla="*/ 0 w 549346"/>
              <a:gd name="connsiteY49" fmla="*/ 1301003 h 1329953"/>
              <a:gd name="connsiteX50" fmla="*/ 28944 w 549346"/>
              <a:gd name="connsiteY50" fmla="*/ 1301003 h 1329953"/>
              <a:gd name="connsiteX51" fmla="*/ 28944 w 549346"/>
              <a:gd name="connsiteY51" fmla="*/ 1329947 h 132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9346" h="1329953">
                <a:moveTo>
                  <a:pt x="520400" y="28951"/>
                </a:moveTo>
                <a:lnTo>
                  <a:pt x="520400" y="7"/>
                </a:lnTo>
                <a:lnTo>
                  <a:pt x="549346" y="7"/>
                </a:lnTo>
                <a:lnTo>
                  <a:pt x="549346" y="28951"/>
                </a:lnTo>
                <a:close/>
                <a:moveTo>
                  <a:pt x="520400" y="289151"/>
                </a:moveTo>
                <a:lnTo>
                  <a:pt x="520400" y="260207"/>
                </a:lnTo>
                <a:lnTo>
                  <a:pt x="549346" y="260207"/>
                </a:lnTo>
                <a:lnTo>
                  <a:pt x="549346" y="289151"/>
                </a:lnTo>
                <a:close/>
                <a:moveTo>
                  <a:pt x="520400" y="549351"/>
                </a:moveTo>
                <a:lnTo>
                  <a:pt x="520400" y="520407"/>
                </a:lnTo>
                <a:lnTo>
                  <a:pt x="549346" y="520407"/>
                </a:lnTo>
                <a:lnTo>
                  <a:pt x="549346" y="549351"/>
                </a:lnTo>
                <a:close/>
                <a:moveTo>
                  <a:pt x="520400" y="809555"/>
                </a:moveTo>
                <a:lnTo>
                  <a:pt x="520400" y="780609"/>
                </a:lnTo>
                <a:lnTo>
                  <a:pt x="549346" y="780609"/>
                </a:lnTo>
                <a:lnTo>
                  <a:pt x="549346" y="809555"/>
                </a:lnTo>
                <a:close/>
                <a:moveTo>
                  <a:pt x="520400" y="1069753"/>
                </a:moveTo>
                <a:lnTo>
                  <a:pt x="520400" y="1040809"/>
                </a:lnTo>
                <a:lnTo>
                  <a:pt x="549346" y="1040809"/>
                </a:lnTo>
                <a:lnTo>
                  <a:pt x="549346" y="1069753"/>
                </a:lnTo>
                <a:close/>
                <a:moveTo>
                  <a:pt x="520400" y="1329953"/>
                </a:moveTo>
                <a:lnTo>
                  <a:pt x="520400" y="1301009"/>
                </a:lnTo>
                <a:lnTo>
                  <a:pt x="549346" y="1301009"/>
                </a:lnTo>
                <a:lnTo>
                  <a:pt x="549346" y="1329953"/>
                </a:lnTo>
                <a:close/>
                <a:moveTo>
                  <a:pt x="260201" y="28949"/>
                </a:moveTo>
                <a:lnTo>
                  <a:pt x="260201" y="3"/>
                </a:lnTo>
                <a:lnTo>
                  <a:pt x="289145" y="3"/>
                </a:lnTo>
                <a:lnTo>
                  <a:pt x="289145" y="28949"/>
                </a:lnTo>
                <a:close/>
                <a:moveTo>
                  <a:pt x="0" y="28947"/>
                </a:moveTo>
                <a:lnTo>
                  <a:pt x="0" y="0"/>
                </a:lnTo>
                <a:lnTo>
                  <a:pt x="28944" y="0"/>
                </a:lnTo>
                <a:lnTo>
                  <a:pt x="28944" y="28947"/>
                </a:lnTo>
                <a:close/>
                <a:moveTo>
                  <a:pt x="0" y="289147"/>
                </a:moveTo>
                <a:lnTo>
                  <a:pt x="0" y="260203"/>
                </a:lnTo>
                <a:lnTo>
                  <a:pt x="28944" y="260203"/>
                </a:lnTo>
                <a:lnTo>
                  <a:pt x="28944" y="289147"/>
                </a:lnTo>
                <a:close/>
                <a:moveTo>
                  <a:pt x="0" y="549347"/>
                </a:moveTo>
                <a:lnTo>
                  <a:pt x="0" y="520403"/>
                </a:lnTo>
                <a:lnTo>
                  <a:pt x="28944" y="520403"/>
                </a:lnTo>
                <a:lnTo>
                  <a:pt x="28944" y="549347"/>
                </a:lnTo>
                <a:close/>
                <a:moveTo>
                  <a:pt x="0" y="809549"/>
                </a:moveTo>
                <a:lnTo>
                  <a:pt x="0" y="780603"/>
                </a:lnTo>
                <a:lnTo>
                  <a:pt x="28944" y="780603"/>
                </a:lnTo>
                <a:lnTo>
                  <a:pt x="28944" y="809549"/>
                </a:lnTo>
                <a:close/>
                <a:moveTo>
                  <a:pt x="0" y="1069747"/>
                </a:moveTo>
                <a:lnTo>
                  <a:pt x="0" y="1040803"/>
                </a:lnTo>
                <a:lnTo>
                  <a:pt x="28944" y="1040803"/>
                </a:lnTo>
                <a:lnTo>
                  <a:pt x="28944" y="1069747"/>
                </a:lnTo>
                <a:close/>
                <a:moveTo>
                  <a:pt x="0" y="1329947"/>
                </a:moveTo>
                <a:lnTo>
                  <a:pt x="0" y="1301003"/>
                </a:lnTo>
                <a:lnTo>
                  <a:pt x="28944" y="1301003"/>
                </a:lnTo>
                <a:lnTo>
                  <a:pt x="28944" y="1329947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sz="1898"/>
          </a:p>
        </p:txBody>
      </p:sp>
      <p:sp>
        <p:nvSpPr>
          <p:cNvPr id="6" name="Freeform: Shape 41">
            <a:extLst>
              <a:ext uri="{FF2B5EF4-FFF2-40B4-BE49-F238E27FC236}">
                <a16:creationId xmlns:a16="http://schemas.microsoft.com/office/drawing/2014/main" xmlns="" id="{7B1F7504-8DFB-F728-B126-C1D2A47B28D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0029" y="515776"/>
            <a:ext cx="520273" cy="51986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DEDED">
              <a:alpha val="50000"/>
            </a:srgb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9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1E45D6-F5BC-BA91-DB1B-5FD8AA76F340}"/>
              </a:ext>
            </a:extLst>
          </p:cNvPr>
          <p:cNvSpPr txBox="1">
            <a:spLocks/>
          </p:cNvSpPr>
          <p:nvPr userDrawn="1"/>
        </p:nvSpPr>
        <p:spPr>
          <a:xfrm>
            <a:off x="7034587" y="1"/>
            <a:ext cx="2009156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rgbClr val="EDEDED">
              <a:alpha val="49804"/>
            </a:srgb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8"/>
              <a:t> </a:t>
            </a:r>
          </a:p>
        </p:txBody>
      </p:sp>
      <p:sp>
        <p:nvSpPr>
          <p:cNvPr id="8" name="Freeform: Shape 30">
            <a:extLst>
              <a:ext uri="{FF2B5EF4-FFF2-40B4-BE49-F238E27FC236}">
                <a16:creationId xmlns:a16="http://schemas.microsoft.com/office/drawing/2014/main" xmlns="" id="{3DB2005A-1A52-1FBE-B42D-7BB04BE5CAB1}"/>
              </a:ext>
            </a:extLst>
          </p:cNvPr>
          <p:cNvSpPr/>
          <p:nvPr userDrawn="1"/>
        </p:nvSpPr>
        <p:spPr>
          <a:xfrm rot="5400000">
            <a:off x="7374267" y="-145175"/>
            <a:ext cx="549346" cy="1328912"/>
          </a:xfrm>
          <a:custGeom>
            <a:avLst/>
            <a:gdLst>
              <a:gd name="connsiteX0" fmla="*/ 520400 w 549346"/>
              <a:gd name="connsiteY0" fmla="*/ 28950 h 1329951"/>
              <a:gd name="connsiteX1" fmla="*/ 520400 w 549346"/>
              <a:gd name="connsiteY1" fmla="*/ 5 h 1329951"/>
              <a:gd name="connsiteX2" fmla="*/ 549346 w 549346"/>
              <a:gd name="connsiteY2" fmla="*/ 5 h 1329951"/>
              <a:gd name="connsiteX3" fmla="*/ 549346 w 549346"/>
              <a:gd name="connsiteY3" fmla="*/ 28950 h 1329951"/>
              <a:gd name="connsiteX4" fmla="*/ 520400 w 549346"/>
              <a:gd name="connsiteY4" fmla="*/ 289149 h 1329951"/>
              <a:gd name="connsiteX5" fmla="*/ 520400 w 549346"/>
              <a:gd name="connsiteY5" fmla="*/ 260205 h 1329951"/>
              <a:gd name="connsiteX6" fmla="*/ 549346 w 549346"/>
              <a:gd name="connsiteY6" fmla="*/ 260205 h 1329951"/>
              <a:gd name="connsiteX7" fmla="*/ 549346 w 549346"/>
              <a:gd name="connsiteY7" fmla="*/ 289149 h 1329951"/>
              <a:gd name="connsiteX8" fmla="*/ 520400 w 549346"/>
              <a:gd name="connsiteY8" fmla="*/ 549350 h 1329951"/>
              <a:gd name="connsiteX9" fmla="*/ 520400 w 549346"/>
              <a:gd name="connsiteY9" fmla="*/ 520405 h 1329951"/>
              <a:gd name="connsiteX10" fmla="*/ 549346 w 549346"/>
              <a:gd name="connsiteY10" fmla="*/ 520405 h 1329951"/>
              <a:gd name="connsiteX11" fmla="*/ 549346 w 549346"/>
              <a:gd name="connsiteY11" fmla="*/ 549350 h 1329951"/>
              <a:gd name="connsiteX12" fmla="*/ 520400 w 549346"/>
              <a:gd name="connsiteY12" fmla="*/ 809553 h 1329951"/>
              <a:gd name="connsiteX13" fmla="*/ 520400 w 549346"/>
              <a:gd name="connsiteY13" fmla="*/ 780608 h 1329951"/>
              <a:gd name="connsiteX14" fmla="*/ 549346 w 549346"/>
              <a:gd name="connsiteY14" fmla="*/ 780608 h 1329951"/>
              <a:gd name="connsiteX15" fmla="*/ 549346 w 549346"/>
              <a:gd name="connsiteY15" fmla="*/ 809553 h 1329951"/>
              <a:gd name="connsiteX16" fmla="*/ 520400 w 549346"/>
              <a:gd name="connsiteY16" fmla="*/ 1069751 h 1329951"/>
              <a:gd name="connsiteX17" fmla="*/ 520400 w 549346"/>
              <a:gd name="connsiteY17" fmla="*/ 1040807 h 1329951"/>
              <a:gd name="connsiteX18" fmla="*/ 549346 w 549346"/>
              <a:gd name="connsiteY18" fmla="*/ 1040807 h 1329951"/>
              <a:gd name="connsiteX19" fmla="*/ 549346 w 549346"/>
              <a:gd name="connsiteY19" fmla="*/ 1069751 h 1329951"/>
              <a:gd name="connsiteX20" fmla="*/ 520400 w 549346"/>
              <a:gd name="connsiteY20" fmla="*/ 1329951 h 1329951"/>
              <a:gd name="connsiteX21" fmla="*/ 520400 w 549346"/>
              <a:gd name="connsiteY21" fmla="*/ 1301007 h 1329951"/>
              <a:gd name="connsiteX22" fmla="*/ 549346 w 549346"/>
              <a:gd name="connsiteY22" fmla="*/ 1301007 h 1329951"/>
              <a:gd name="connsiteX23" fmla="*/ 549346 w 549346"/>
              <a:gd name="connsiteY23" fmla="*/ 1329951 h 1329951"/>
              <a:gd name="connsiteX24" fmla="*/ 260201 w 549346"/>
              <a:gd name="connsiteY24" fmla="*/ 28947 h 1329951"/>
              <a:gd name="connsiteX25" fmla="*/ 260201 w 549346"/>
              <a:gd name="connsiteY25" fmla="*/ 2 h 1329951"/>
              <a:gd name="connsiteX26" fmla="*/ 289145 w 549346"/>
              <a:gd name="connsiteY26" fmla="*/ 2 h 1329951"/>
              <a:gd name="connsiteX27" fmla="*/ 289145 w 549346"/>
              <a:gd name="connsiteY27" fmla="*/ 28947 h 1329951"/>
              <a:gd name="connsiteX28" fmla="*/ 260201 w 549346"/>
              <a:gd name="connsiteY28" fmla="*/ 289147 h 1329951"/>
              <a:gd name="connsiteX29" fmla="*/ 260201 w 549346"/>
              <a:gd name="connsiteY29" fmla="*/ 260203 h 1329951"/>
              <a:gd name="connsiteX30" fmla="*/ 289145 w 549346"/>
              <a:gd name="connsiteY30" fmla="*/ 260203 h 1329951"/>
              <a:gd name="connsiteX31" fmla="*/ 289145 w 549346"/>
              <a:gd name="connsiteY31" fmla="*/ 289147 h 1329951"/>
              <a:gd name="connsiteX32" fmla="*/ 260201 w 549346"/>
              <a:gd name="connsiteY32" fmla="*/ 549348 h 1329951"/>
              <a:gd name="connsiteX33" fmla="*/ 260201 w 549346"/>
              <a:gd name="connsiteY33" fmla="*/ 520403 h 1329951"/>
              <a:gd name="connsiteX34" fmla="*/ 289145 w 549346"/>
              <a:gd name="connsiteY34" fmla="*/ 520403 h 1329951"/>
              <a:gd name="connsiteX35" fmla="*/ 289145 w 549346"/>
              <a:gd name="connsiteY35" fmla="*/ 549348 h 1329951"/>
              <a:gd name="connsiteX36" fmla="*/ 260201 w 549346"/>
              <a:gd name="connsiteY36" fmla="*/ 809551 h 1329951"/>
              <a:gd name="connsiteX37" fmla="*/ 260201 w 549346"/>
              <a:gd name="connsiteY37" fmla="*/ 780605 h 1329951"/>
              <a:gd name="connsiteX38" fmla="*/ 289145 w 549346"/>
              <a:gd name="connsiteY38" fmla="*/ 780605 h 1329951"/>
              <a:gd name="connsiteX39" fmla="*/ 289145 w 549346"/>
              <a:gd name="connsiteY39" fmla="*/ 809551 h 1329951"/>
              <a:gd name="connsiteX40" fmla="*/ 260201 w 549346"/>
              <a:gd name="connsiteY40" fmla="*/ 1069748 h 1329951"/>
              <a:gd name="connsiteX41" fmla="*/ 260201 w 549346"/>
              <a:gd name="connsiteY41" fmla="*/ 1040804 h 1329951"/>
              <a:gd name="connsiteX42" fmla="*/ 289145 w 549346"/>
              <a:gd name="connsiteY42" fmla="*/ 1040804 h 1329951"/>
              <a:gd name="connsiteX43" fmla="*/ 289145 w 549346"/>
              <a:gd name="connsiteY43" fmla="*/ 1069748 h 1329951"/>
              <a:gd name="connsiteX44" fmla="*/ 260201 w 549346"/>
              <a:gd name="connsiteY44" fmla="*/ 1329948 h 1329951"/>
              <a:gd name="connsiteX45" fmla="*/ 260201 w 549346"/>
              <a:gd name="connsiteY45" fmla="*/ 1301004 h 1329951"/>
              <a:gd name="connsiteX46" fmla="*/ 289145 w 549346"/>
              <a:gd name="connsiteY46" fmla="*/ 1301004 h 1329951"/>
              <a:gd name="connsiteX47" fmla="*/ 289145 w 549346"/>
              <a:gd name="connsiteY47" fmla="*/ 1329948 h 1329951"/>
              <a:gd name="connsiteX48" fmla="*/ 0 w 549346"/>
              <a:gd name="connsiteY48" fmla="*/ 28945 h 1329951"/>
              <a:gd name="connsiteX49" fmla="*/ 0 w 549346"/>
              <a:gd name="connsiteY49" fmla="*/ 0 h 1329951"/>
              <a:gd name="connsiteX50" fmla="*/ 28944 w 549346"/>
              <a:gd name="connsiteY50" fmla="*/ 0 h 1329951"/>
              <a:gd name="connsiteX51" fmla="*/ 28944 w 549346"/>
              <a:gd name="connsiteY51" fmla="*/ 28945 h 1329951"/>
              <a:gd name="connsiteX52" fmla="*/ 0 w 549346"/>
              <a:gd name="connsiteY52" fmla="*/ 289145 h 1329951"/>
              <a:gd name="connsiteX53" fmla="*/ 0 w 549346"/>
              <a:gd name="connsiteY53" fmla="*/ 260201 h 1329951"/>
              <a:gd name="connsiteX54" fmla="*/ 28944 w 549346"/>
              <a:gd name="connsiteY54" fmla="*/ 260201 h 1329951"/>
              <a:gd name="connsiteX55" fmla="*/ 28944 w 549346"/>
              <a:gd name="connsiteY55" fmla="*/ 289145 h 1329951"/>
              <a:gd name="connsiteX56" fmla="*/ 0 w 549346"/>
              <a:gd name="connsiteY56" fmla="*/ 549346 h 1329951"/>
              <a:gd name="connsiteX57" fmla="*/ 0 w 549346"/>
              <a:gd name="connsiteY57" fmla="*/ 520401 h 1329951"/>
              <a:gd name="connsiteX58" fmla="*/ 28944 w 549346"/>
              <a:gd name="connsiteY58" fmla="*/ 520401 h 1329951"/>
              <a:gd name="connsiteX59" fmla="*/ 28944 w 549346"/>
              <a:gd name="connsiteY59" fmla="*/ 549346 h 1329951"/>
              <a:gd name="connsiteX60" fmla="*/ 0 w 549346"/>
              <a:gd name="connsiteY60" fmla="*/ 809547 h 1329951"/>
              <a:gd name="connsiteX61" fmla="*/ 0 w 549346"/>
              <a:gd name="connsiteY61" fmla="*/ 780602 h 1329951"/>
              <a:gd name="connsiteX62" fmla="*/ 28944 w 549346"/>
              <a:gd name="connsiteY62" fmla="*/ 780602 h 1329951"/>
              <a:gd name="connsiteX63" fmla="*/ 28944 w 549346"/>
              <a:gd name="connsiteY63" fmla="*/ 809547 h 1329951"/>
              <a:gd name="connsiteX64" fmla="*/ 0 w 549346"/>
              <a:gd name="connsiteY64" fmla="*/ 1069746 h 1329951"/>
              <a:gd name="connsiteX65" fmla="*/ 0 w 549346"/>
              <a:gd name="connsiteY65" fmla="*/ 1040802 h 1329951"/>
              <a:gd name="connsiteX66" fmla="*/ 28944 w 549346"/>
              <a:gd name="connsiteY66" fmla="*/ 1040802 h 1329951"/>
              <a:gd name="connsiteX67" fmla="*/ 28944 w 549346"/>
              <a:gd name="connsiteY67" fmla="*/ 1069746 h 1329951"/>
              <a:gd name="connsiteX68" fmla="*/ 0 w 549346"/>
              <a:gd name="connsiteY68" fmla="*/ 1329946 h 1329951"/>
              <a:gd name="connsiteX69" fmla="*/ 0 w 549346"/>
              <a:gd name="connsiteY69" fmla="*/ 1301002 h 1329951"/>
              <a:gd name="connsiteX70" fmla="*/ 28944 w 549346"/>
              <a:gd name="connsiteY70" fmla="*/ 1301002 h 1329951"/>
              <a:gd name="connsiteX71" fmla="*/ 28944 w 549346"/>
              <a:gd name="connsiteY71" fmla="*/ 1329946 h 13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49346" h="1329951">
                <a:moveTo>
                  <a:pt x="520400" y="28950"/>
                </a:moveTo>
                <a:lnTo>
                  <a:pt x="520400" y="5"/>
                </a:lnTo>
                <a:lnTo>
                  <a:pt x="549346" y="5"/>
                </a:lnTo>
                <a:lnTo>
                  <a:pt x="549346" y="28950"/>
                </a:lnTo>
                <a:close/>
                <a:moveTo>
                  <a:pt x="520400" y="289149"/>
                </a:moveTo>
                <a:lnTo>
                  <a:pt x="520400" y="260205"/>
                </a:lnTo>
                <a:lnTo>
                  <a:pt x="549346" y="260205"/>
                </a:lnTo>
                <a:lnTo>
                  <a:pt x="549346" y="289149"/>
                </a:lnTo>
                <a:close/>
                <a:moveTo>
                  <a:pt x="520400" y="549350"/>
                </a:moveTo>
                <a:lnTo>
                  <a:pt x="520400" y="520405"/>
                </a:lnTo>
                <a:lnTo>
                  <a:pt x="549346" y="520405"/>
                </a:lnTo>
                <a:lnTo>
                  <a:pt x="549346" y="549350"/>
                </a:lnTo>
                <a:close/>
                <a:moveTo>
                  <a:pt x="520400" y="809553"/>
                </a:moveTo>
                <a:lnTo>
                  <a:pt x="520400" y="780608"/>
                </a:lnTo>
                <a:lnTo>
                  <a:pt x="549346" y="780608"/>
                </a:lnTo>
                <a:lnTo>
                  <a:pt x="549346" y="809553"/>
                </a:lnTo>
                <a:close/>
                <a:moveTo>
                  <a:pt x="520400" y="1069751"/>
                </a:moveTo>
                <a:lnTo>
                  <a:pt x="520400" y="1040807"/>
                </a:lnTo>
                <a:lnTo>
                  <a:pt x="549346" y="1040807"/>
                </a:lnTo>
                <a:lnTo>
                  <a:pt x="549346" y="1069751"/>
                </a:lnTo>
                <a:close/>
                <a:moveTo>
                  <a:pt x="520400" y="1329951"/>
                </a:moveTo>
                <a:lnTo>
                  <a:pt x="520400" y="1301007"/>
                </a:lnTo>
                <a:lnTo>
                  <a:pt x="549346" y="1301007"/>
                </a:lnTo>
                <a:lnTo>
                  <a:pt x="549346" y="1329951"/>
                </a:lnTo>
                <a:close/>
                <a:moveTo>
                  <a:pt x="260201" y="28947"/>
                </a:moveTo>
                <a:lnTo>
                  <a:pt x="260201" y="2"/>
                </a:lnTo>
                <a:lnTo>
                  <a:pt x="289145" y="2"/>
                </a:lnTo>
                <a:lnTo>
                  <a:pt x="289145" y="28947"/>
                </a:lnTo>
                <a:close/>
                <a:moveTo>
                  <a:pt x="260201" y="289147"/>
                </a:moveTo>
                <a:lnTo>
                  <a:pt x="260201" y="260203"/>
                </a:lnTo>
                <a:lnTo>
                  <a:pt x="289145" y="260203"/>
                </a:lnTo>
                <a:lnTo>
                  <a:pt x="289145" y="289147"/>
                </a:lnTo>
                <a:close/>
                <a:moveTo>
                  <a:pt x="260201" y="549348"/>
                </a:moveTo>
                <a:lnTo>
                  <a:pt x="260201" y="520403"/>
                </a:lnTo>
                <a:lnTo>
                  <a:pt x="289145" y="520403"/>
                </a:lnTo>
                <a:lnTo>
                  <a:pt x="289145" y="549348"/>
                </a:lnTo>
                <a:close/>
                <a:moveTo>
                  <a:pt x="260201" y="809551"/>
                </a:moveTo>
                <a:lnTo>
                  <a:pt x="260201" y="780605"/>
                </a:lnTo>
                <a:lnTo>
                  <a:pt x="289145" y="780605"/>
                </a:lnTo>
                <a:lnTo>
                  <a:pt x="289145" y="809551"/>
                </a:lnTo>
                <a:close/>
                <a:moveTo>
                  <a:pt x="260201" y="1069748"/>
                </a:moveTo>
                <a:lnTo>
                  <a:pt x="260201" y="1040804"/>
                </a:lnTo>
                <a:lnTo>
                  <a:pt x="289145" y="1040804"/>
                </a:lnTo>
                <a:lnTo>
                  <a:pt x="289145" y="1069748"/>
                </a:lnTo>
                <a:close/>
                <a:moveTo>
                  <a:pt x="260201" y="1329948"/>
                </a:moveTo>
                <a:lnTo>
                  <a:pt x="260201" y="1301004"/>
                </a:lnTo>
                <a:lnTo>
                  <a:pt x="289145" y="1301004"/>
                </a:lnTo>
                <a:lnTo>
                  <a:pt x="289145" y="1329948"/>
                </a:lnTo>
                <a:close/>
                <a:moveTo>
                  <a:pt x="0" y="28945"/>
                </a:moveTo>
                <a:lnTo>
                  <a:pt x="0" y="0"/>
                </a:lnTo>
                <a:lnTo>
                  <a:pt x="28944" y="0"/>
                </a:lnTo>
                <a:lnTo>
                  <a:pt x="28944" y="28945"/>
                </a:lnTo>
                <a:close/>
                <a:moveTo>
                  <a:pt x="0" y="289145"/>
                </a:moveTo>
                <a:lnTo>
                  <a:pt x="0" y="260201"/>
                </a:lnTo>
                <a:lnTo>
                  <a:pt x="28944" y="260201"/>
                </a:lnTo>
                <a:lnTo>
                  <a:pt x="28944" y="289145"/>
                </a:lnTo>
                <a:close/>
                <a:moveTo>
                  <a:pt x="0" y="549346"/>
                </a:moveTo>
                <a:lnTo>
                  <a:pt x="0" y="520401"/>
                </a:lnTo>
                <a:lnTo>
                  <a:pt x="28944" y="520401"/>
                </a:lnTo>
                <a:lnTo>
                  <a:pt x="28944" y="549346"/>
                </a:lnTo>
                <a:close/>
                <a:moveTo>
                  <a:pt x="0" y="809547"/>
                </a:moveTo>
                <a:lnTo>
                  <a:pt x="0" y="780602"/>
                </a:lnTo>
                <a:lnTo>
                  <a:pt x="28944" y="780602"/>
                </a:lnTo>
                <a:lnTo>
                  <a:pt x="28944" y="809547"/>
                </a:lnTo>
                <a:close/>
                <a:moveTo>
                  <a:pt x="0" y="1069746"/>
                </a:moveTo>
                <a:lnTo>
                  <a:pt x="0" y="1040802"/>
                </a:lnTo>
                <a:lnTo>
                  <a:pt x="28944" y="1040802"/>
                </a:lnTo>
                <a:lnTo>
                  <a:pt x="28944" y="1069746"/>
                </a:lnTo>
                <a:close/>
                <a:moveTo>
                  <a:pt x="0" y="1329946"/>
                </a:moveTo>
                <a:lnTo>
                  <a:pt x="0" y="1301002"/>
                </a:lnTo>
                <a:lnTo>
                  <a:pt x="28944" y="1301002"/>
                </a:lnTo>
                <a:lnTo>
                  <a:pt x="28944" y="132994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98"/>
          </a:p>
        </p:txBody>
      </p:sp>
      <p:sp>
        <p:nvSpPr>
          <p:cNvPr id="9" name="Freeform: Shape 33">
            <a:extLst>
              <a:ext uri="{FF2B5EF4-FFF2-40B4-BE49-F238E27FC236}">
                <a16:creationId xmlns:a16="http://schemas.microsoft.com/office/drawing/2014/main" xmlns="" id="{E470A0B9-9977-9583-8CDB-69CE010208A7}"/>
              </a:ext>
            </a:extLst>
          </p:cNvPr>
          <p:cNvSpPr/>
          <p:nvPr userDrawn="1"/>
        </p:nvSpPr>
        <p:spPr>
          <a:xfrm rot="5400000">
            <a:off x="8933813" y="-145175"/>
            <a:ext cx="549346" cy="1328912"/>
          </a:xfrm>
          <a:custGeom>
            <a:avLst/>
            <a:gdLst>
              <a:gd name="connsiteX0" fmla="*/ 520400 w 549346"/>
              <a:gd name="connsiteY0" fmla="*/ 28950 h 1329951"/>
              <a:gd name="connsiteX1" fmla="*/ 520400 w 549346"/>
              <a:gd name="connsiteY1" fmla="*/ 5 h 1329951"/>
              <a:gd name="connsiteX2" fmla="*/ 549346 w 549346"/>
              <a:gd name="connsiteY2" fmla="*/ 5 h 1329951"/>
              <a:gd name="connsiteX3" fmla="*/ 549346 w 549346"/>
              <a:gd name="connsiteY3" fmla="*/ 28950 h 1329951"/>
              <a:gd name="connsiteX4" fmla="*/ 520400 w 549346"/>
              <a:gd name="connsiteY4" fmla="*/ 289149 h 1329951"/>
              <a:gd name="connsiteX5" fmla="*/ 520400 w 549346"/>
              <a:gd name="connsiteY5" fmla="*/ 260205 h 1329951"/>
              <a:gd name="connsiteX6" fmla="*/ 549346 w 549346"/>
              <a:gd name="connsiteY6" fmla="*/ 260205 h 1329951"/>
              <a:gd name="connsiteX7" fmla="*/ 549346 w 549346"/>
              <a:gd name="connsiteY7" fmla="*/ 289149 h 1329951"/>
              <a:gd name="connsiteX8" fmla="*/ 520400 w 549346"/>
              <a:gd name="connsiteY8" fmla="*/ 549350 h 1329951"/>
              <a:gd name="connsiteX9" fmla="*/ 520400 w 549346"/>
              <a:gd name="connsiteY9" fmla="*/ 520405 h 1329951"/>
              <a:gd name="connsiteX10" fmla="*/ 549346 w 549346"/>
              <a:gd name="connsiteY10" fmla="*/ 520405 h 1329951"/>
              <a:gd name="connsiteX11" fmla="*/ 549346 w 549346"/>
              <a:gd name="connsiteY11" fmla="*/ 549350 h 1329951"/>
              <a:gd name="connsiteX12" fmla="*/ 520400 w 549346"/>
              <a:gd name="connsiteY12" fmla="*/ 809553 h 1329951"/>
              <a:gd name="connsiteX13" fmla="*/ 520400 w 549346"/>
              <a:gd name="connsiteY13" fmla="*/ 780608 h 1329951"/>
              <a:gd name="connsiteX14" fmla="*/ 549346 w 549346"/>
              <a:gd name="connsiteY14" fmla="*/ 780608 h 1329951"/>
              <a:gd name="connsiteX15" fmla="*/ 549346 w 549346"/>
              <a:gd name="connsiteY15" fmla="*/ 809553 h 1329951"/>
              <a:gd name="connsiteX16" fmla="*/ 520400 w 549346"/>
              <a:gd name="connsiteY16" fmla="*/ 1069751 h 1329951"/>
              <a:gd name="connsiteX17" fmla="*/ 520400 w 549346"/>
              <a:gd name="connsiteY17" fmla="*/ 1040807 h 1329951"/>
              <a:gd name="connsiteX18" fmla="*/ 549346 w 549346"/>
              <a:gd name="connsiteY18" fmla="*/ 1040807 h 1329951"/>
              <a:gd name="connsiteX19" fmla="*/ 549346 w 549346"/>
              <a:gd name="connsiteY19" fmla="*/ 1069751 h 1329951"/>
              <a:gd name="connsiteX20" fmla="*/ 520400 w 549346"/>
              <a:gd name="connsiteY20" fmla="*/ 1329951 h 1329951"/>
              <a:gd name="connsiteX21" fmla="*/ 520400 w 549346"/>
              <a:gd name="connsiteY21" fmla="*/ 1301007 h 1329951"/>
              <a:gd name="connsiteX22" fmla="*/ 549346 w 549346"/>
              <a:gd name="connsiteY22" fmla="*/ 1301007 h 1329951"/>
              <a:gd name="connsiteX23" fmla="*/ 549346 w 549346"/>
              <a:gd name="connsiteY23" fmla="*/ 1329951 h 1329951"/>
              <a:gd name="connsiteX24" fmla="*/ 260201 w 549346"/>
              <a:gd name="connsiteY24" fmla="*/ 28947 h 1329951"/>
              <a:gd name="connsiteX25" fmla="*/ 260201 w 549346"/>
              <a:gd name="connsiteY25" fmla="*/ 2 h 1329951"/>
              <a:gd name="connsiteX26" fmla="*/ 289145 w 549346"/>
              <a:gd name="connsiteY26" fmla="*/ 2 h 1329951"/>
              <a:gd name="connsiteX27" fmla="*/ 289145 w 549346"/>
              <a:gd name="connsiteY27" fmla="*/ 28947 h 1329951"/>
              <a:gd name="connsiteX28" fmla="*/ 260201 w 549346"/>
              <a:gd name="connsiteY28" fmla="*/ 289147 h 1329951"/>
              <a:gd name="connsiteX29" fmla="*/ 260201 w 549346"/>
              <a:gd name="connsiteY29" fmla="*/ 260203 h 1329951"/>
              <a:gd name="connsiteX30" fmla="*/ 289145 w 549346"/>
              <a:gd name="connsiteY30" fmla="*/ 260203 h 1329951"/>
              <a:gd name="connsiteX31" fmla="*/ 289145 w 549346"/>
              <a:gd name="connsiteY31" fmla="*/ 289147 h 1329951"/>
              <a:gd name="connsiteX32" fmla="*/ 260201 w 549346"/>
              <a:gd name="connsiteY32" fmla="*/ 549348 h 1329951"/>
              <a:gd name="connsiteX33" fmla="*/ 260201 w 549346"/>
              <a:gd name="connsiteY33" fmla="*/ 520403 h 1329951"/>
              <a:gd name="connsiteX34" fmla="*/ 289145 w 549346"/>
              <a:gd name="connsiteY34" fmla="*/ 520403 h 1329951"/>
              <a:gd name="connsiteX35" fmla="*/ 289145 w 549346"/>
              <a:gd name="connsiteY35" fmla="*/ 549348 h 1329951"/>
              <a:gd name="connsiteX36" fmla="*/ 260201 w 549346"/>
              <a:gd name="connsiteY36" fmla="*/ 809551 h 1329951"/>
              <a:gd name="connsiteX37" fmla="*/ 260201 w 549346"/>
              <a:gd name="connsiteY37" fmla="*/ 780605 h 1329951"/>
              <a:gd name="connsiteX38" fmla="*/ 289145 w 549346"/>
              <a:gd name="connsiteY38" fmla="*/ 780605 h 1329951"/>
              <a:gd name="connsiteX39" fmla="*/ 289145 w 549346"/>
              <a:gd name="connsiteY39" fmla="*/ 809551 h 1329951"/>
              <a:gd name="connsiteX40" fmla="*/ 260201 w 549346"/>
              <a:gd name="connsiteY40" fmla="*/ 1069748 h 1329951"/>
              <a:gd name="connsiteX41" fmla="*/ 260201 w 549346"/>
              <a:gd name="connsiteY41" fmla="*/ 1040804 h 1329951"/>
              <a:gd name="connsiteX42" fmla="*/ 289145 w 549346"/>
              <a:gd name="connsiteY42" fmla="*/ 1040804 h 1329951"/>
              <a:gd name="connsiteX43" fmla="*/ 289145 w 549346"/>
              <a:gd name="connsiteY43" fmla="*/ 1069748 h 1329951"/>
              <a:gd name="connsiteX44" fmla="*/ 260201 w 549346"/>
              <a:gd name="connsiteY44" fmla="*/ 1329948 h 1329951"/>
              <a:gd name="connsiteX45" fmla="*/ 260201 w 549346"/>
              <a:gd name="connsiteY45" fmla="*/ 1301004 h 1329951"/>
              <a:gd name="connsiteX46" fmla="*/ 289145 w 549346"/>
              <a:gd name="connsiteY46" fmla="*/ 1301004 h 1329951"/>
              <a:gd name="connsiteX47" fmla="*/ 289145 w 549346"/>
              <a:gd name="connsiteY47" fmla="*/ 1329948 h 1329951"/>
              <a:gd name="connsiteX48" fmla="*/ 0 w 549346"/>
              <a:gd name="connsiteY48" fmla="*/ 28945 h 1329951"/>
              <a:gd name="connsiteX49" fmla="*/ 0 w 549346"/>
              <a:gd name="connsiteY49" fmla="*/ 0 h 1329951"/>
              <a:gd name="connsiteX50" fmla="*/ 28944 w 549346"/>
              <a:gd name="connsiteY50" fmla="*/ 0 h 1329951"/>
              <a:gd name="connsiteX51" fmla="*/ 28944 w 549346"/>
              <a:gd name="connsiteY51" fmla="*/ 28945 h 1329951"/>
              <a:gd name="connsiteX52" fmla="*/ 0 w 549346"/>
              <a:gd name="connsiteY52" fmla="*/ 289145 h 1329951"/>
              <a:gd name="connsiteX53" fmla="*/ 0 w 549346"/>
              <a:gd name="connsiteY53" fmla="*/ 260201 h 1329951"/>
              <a:gd name="connsiteX54" fmla="*/ 28944 w 549346"/>
              <a:gd name="connsiteY54" fmla="*/ 260201 h 1329951"/>
              <a:gd name="connsiteX55" fmla="*/ 28944 w 549346"/>
              <a:gd name="connsiteY55" fmla="*/ 289145 h 1329951"/>
              <a:gd name="connsiteX56" fmla="*/ 0 w 549346"/>
              <a:gd name="connsiteY56" fmla="*/ 549346 h 1329951"/>
              <a:gd name="connsiteX57" fmla="*/ 0 w 549346"/>
              <a:gd name="connsiteY57" fmla="*/ 520401 h 1329951"/>
              <a:gd name="connsiteX58" fmla="*/ 28944 w 549346"/>
              <a:gd name="connsiteY58" fmla="*/ 520401 h 1329951"/>
              <a:gd name="connsiteX59" fmla="*/ 28944 w 549346"/>
              <a:gd name="connsiteY59" fmla="*/ 549346 h 1329951"/>
              <a:gd name="connsiteX60" fmla="*/ 0 w 549346"/>
              <a:gd name="connsiteY60" fmla="*/ 809547 h 1329951"/>
              <a:gd name="connsiteX61" fmla="*/ 0 w 549346"/>
              <a:gd name="connsiteY61" fmla="*/ 780602 h 1329951"/>
              <a:gd name="connsiteX62" fmla="*/ 28944 w 549346"/>
              <a:gd name="connsiteY62" fmla="*/ 780602 h 1329951"/>
              <a:gd name="connsiteX63" fmla="*/ 28944 w 549346"/>
              <a:gd name="connsiteY63" fmla="*/ 809547 h 1329951"/>
              <a:gd name="connsiteX64" fmla="*/ 0 w 549346"/>
              <a:gd name="connsiteY64" fmla="*/ 1069746 h 1329951"/>
              <a:gd name="connsiteX65" fmla="*/ 0 w 549346"/>
              <a:gd name="connsiteY65" fmla="*/ 1040802 h 1329951"/>
              <a:gd name="connsiteX66" fmla="*/ 28944 w 549346"/>
              <a:gd name="connsiteY66" fmla="*/ 1040802 h 1329951"/>
              <a:gd name="connsiteX67" fmla="*/ 28944 w 549346"/>
              <a:gd name="connsiteY67" fmla="*/ 1069746 h 1329951"/>
              <a:gd name="connsiteX68" fmla="*/ 0 w 549346"/>
              <a:gd name="connsiteY68" fmla="*/ 1329946 h 1329951"/>
              <a:gd name="connsiteX69" fmla="*/ 0 w 549346"/>
              <a:gd name="connsiteY69" fmla="*/ 1301002 h 1329951"/>
              <a:gd name="connsiteX70" fmla="*/ 28944 w 549346"/>
              <a:gd name="connsiteY70" fmla="*/ 1301002 h 1329951"/>
              <a:gd name="connsiteX71" fmla="*/ 28944 w 549346"/>
              <a:gd name="connsiteY71" fmla="*/ 1329946 h 13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49346" h="1329951">
                <a:moveTo>
                  <a:pt x="520400" y="28950"/>
                </a:moveTo>
                <a:lnTo>
                  <a:pt x="520400" y="5"/>
                </a:lnTo>
                <a:lnTo>
                  <a:pt x="549346" y="5"/>
                </a:lnTo>
                <a:lnTo>
                  <a:pt x="549346" y="28950"/>
                </a:lnTo>
                <a:close/>
                <a:moveTo>
                  <a:pt x="520400" y="289149"/>
                </a:moveTo>
                <a:lnTo>
                  <a:pt x="520400" y="260205"/>
                </a:lnTo>
                <a:lnTo>
                  <a:pt x="549346" y="260205"/>
                </a:lnTo>
                <a:lnTo>
                  <a:pt x="549346" y="289149"/>
                </a:lnTo>
                <a:close/>
                <a:moveTo>
                  <a:pt x="520400" y="549350"/>
                </a:moveTo>
                <a:lnTo>
                  <a:pt x="520400" y="520405"/>
                </a:lnTo>
                <a:lnTo>
                  <a:pt x="549346" y="520405"/>
                </a:lnTo>
                <a:lnTo>
                  <a:pt x="549346" y="549350"/>
                </a:lnTo>
                <a:close/>
                <a:moveTo>
                  <a:pt x="520400" y="809553"/>
                </a:moveTo>
                <a:lnTo>
                  <a:pt x="520400" y="780608"/>
                </a:lnTo>
                <a:lnTo>
                  <a:pt x="549346" y="780608"/>
                </a:lnTo>
                <a:lnTo>
                  <a:pt x="549346" y="809553"/>
                </a:lnTo>
                <a:close/>
                <a:moveTo>
                  <a:pt x="520400" y="1069751"/>
                </a:moveTo>
                <a:lnTo>
                  <a:pt x="520400" y="1040807"/>
                </a:lnTo>
                <a:lnTo>
                  <a:pt x="549346" y="1040807"/>
                </a:lnTo>
                <a:lnTo>
                  <a:pt x="549346" y="1069751"/>
                </a:lnTo>
                <a:close/>
                <a:moveTo>
                  <a:pt x="520400" y="1329951"/>
                </a:moveTo>
                <a:lnTo>
                  <a:pt x="520400" y="1301007"/>
                </a:lnTo>
                <a:lnTo>
                  <a:pt x="549346" y="1301007"/>
                </a:lnTo>
                <a:lnTo>
                  <a:pt x="549346" y="1329951"/>
                </a:lnTo>
                <a:close/>
                <a:moveTo>
                  <a:pt x="260201" y="28947"/>
                </a:moveTo>
                <a:lnTo>
                  <a:pt x="260201" y="2"/>
                </a:lnTo>
                <a:lnTo>
                  <a:pt x="289145" y="2"/>
                </a:lnTo>
                <a:lnTo>
                  <a:pt x="289145" y="28947"/>
                </a:lnTo>
                <a:close/>
                <a:moveTo>
                  <a:pt x="260201" y="289147"/>
                </a:moveTo>
                <a:lnTo>
                  <a:pt x="260201" y="260203"/>
                </a:lnTo>
                <a:lnTo>
                  <a:pt x="289145" y="260203"/>
                </a:lnTo>
                <a:lnTo>
                  <a:pt x="289145" y="289147"/>
                </a:lnTo>
                <a:close/>
                <a:moveTo>
                  <a:pt x="260201" y="549348"/>
                </a:moveTo>
                <a:lnTo>
                  <a:pt x="260201" y="520403"/>
                </a:lnTo>
                <a:lnTo>
                  <a:pt x="289145" y="520403"/>
                </a:lnTo>
                <a:lnTo>
                  <a:pt x="289145" y="549348"/>
                </a:lnTo>
                <a:close/>
                <a:moveTo>
                  <a:pt x="260201" y="809551"/>
                </a:moveTo>
                <a:lnTo>
                  <a:pt x="260201" y="780605"/>
                </a:lnTo>
                <a:lnTo>
                  <a:pt x="289145" y="780605"/>
                </a:lnTo>
                <a:lnTo>
                  <a:pt x="289145" y="809551"/>
                </a:lnTo>
                <a:close/>
                <a:moveTo>
                  <a:pt x="260201" y="1069748"/>
                </a:moveTo>
                <a:lnTo>
                  <a:pt x="260201" y="1040804"/>
                </a:lnTo>
                <a:lnTo>
                  <a:pt x="289145" y="1040804"/>
                </a:lnTo>
                <a:lnTo>
                  <a:pt x="289145" y="1069748"/>
                </a:lnTo>
                <a:close/>
                <a:moveTo>
                  <a:pt x="260201" y="1329948"/>
                </a:moveTo>
                <a:lnTo>
                  <a:pt x="260201" y="1301004"/>
                </a:lnTo>
                <a:lnTo>
                  <a:pt x="289145" y="1301004"/>
                </a:lnTo>
                <a:lnTo>
                  <a:pt x="289145" y="1329948"/>
                </a:lnTo>
                <a:close/>
                <a:moveTo>
                  <a:pt x="0" y="28945"/>
                </a:moveTo>
                <a:lnTo>
                  <a:pt x="0" y="0"/>
                </a:lnTo>
                <a:lnTo>
                  <a:pt x="28944" y="0"/>
                </a:lnTo>
                <a:lnTo>
                  <a:pt x="28944" y="28945"/>
                </a:lnTo>
                <a:close/>
                <a:moveTo>
                  <a:pt x="0" y="289145"/>
                </a:moveTo>
                <a:lnTo>
                  <a:pt x="0" y="260201"/>
                </a:lnTo>
                <a:lnTo>
                  <a:pt x="28944" y="260201"/>
                </a:lnTo>
                <a:lnTo>
                  <a:pt x="28944" y="289145"/>
                </a:lnTo>
                <a:close/>
                <a:moveTo>
                  <a:pt x="0" y="549346"/>
                </a:moveTo>
                <a:lnTo>
                  <a:pt x="0" y="520401"/>
                </a:lnTo>
                <a:lnTo>
                  <a:pt x="28944" y="520401"/>
                </a:lnTo>
                <a:lnTo>
                  <a:pt x="28944" y="549346"/>
                </a:lnTo>
                <a:close/>
                <a:moveTo>
                  <a:pt x="0" y="809547"/>
                </a:moveTo>
                <a:lnTo>
                  <a:pt x="0" y="780602"/>
                </a:lnTo>
                <a:lnTo>
                  <a:pt x="28944" y="780602"/>
                </a:lnTo>
                <a:lnTo>
                  <a:pt x="28944" y="809547"/>
                </a:lnTo>
                <a:close/>
                <a:moveTo>
                  <a:pt x="0" y="1069746"/>
                </a:moveTo>
                <a:lnTo>
                  <a:pt x="0" y="1040802"/>
                </a:lnTo>
                <a:lnTo>
                  <a:pt x="28944" y="1040802"/>
                </a:lnTo>
                <a:lnTo>
                  <a:pt x="28944" y="1069746"/>
                </a:lnTo>
                <a:close/>
                <a:moveTo>
                  <a:pt x="0" y="1329946"/>
                </a:moveTo>
                <a:lnTo>
                  <a:pt x="0" y="1301002"/>
                </a:lnTo>
                <a:lnTo>
                  <a:pt x="28944" y="1301002"/>
                </a:lnTo>
                <a:lnTo>
                  <a:pt x="28944" y="132994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98" dirty="0"/>
          </a:p>
        </p:txBody>
      </p:sp>
      <p:sp>
        <p:nvSpPr>
          <p:cNvPr id="10" name="Freeform: Shape 34">
            <a:extLst>
              <a:ext uri="{FF2B5EF4-FFF2-40B4-BE49-F238E27FC236}">
                <a16:creationId xmlns:a16="http://schemas.microsoft.com/office/drawing/2014/main" xmlns="" id="{847A841D-E629-BE23-4A1D-0623E1A813C8}"/>
              </a:ext>
            </a:extLst>
          </p:cNvPr>
          <p:cNvSpPr/>
          <p:nvPr userDrawn="1"/>
        </p:nvSpPr>
        <p:spPr>
          <a:xfrm rot="5400000">
            <a:off x="9973367" y="374816"/>
            <a:ext cx="549346" cy="288929"/>
          </a:xfrm>
          <a:custGeom>
            <a:avLst/>
            <a:gdLst>
              <a:gd name="connsiteX0" fmla="*/ 520400 w 549346"/>
              <a:gd name="connsiteY0" fmla="*/ 28955 h 289155"/>
              <a:gd name="connsiteX1" fmla="*/ 520400 w 549346"/>
              <a:gd name="connsiteY1" fmla="*/ 11 h 289155"/>
              <a:gd name="connsiteX2" fmla="*/ 549346 w 549346"/>
              <a:gd name="connsiteY2" fmla="*/ 11 h 289155"/>
              <a:gd name="connsiteX3" fmla="*/ 549346 w 549346"/>
              <a:gd name="connsiteY3" fmla="*/ 28955 h 289155"/>
              <a:gd name="connsiteX4" fmla="*/ 520400 w 549346"/>
              <a:gd name="connsiteY4" fmla="*/ 289155 h 289155"/>
              <a:gd name="connsiteX5" fmla="*/ 520400 w 549346"/>
              <a:gd name="connsiteY5" fmla="*/ 260211 h 289155"/>
              <a:gd name="connsiteX6" fmla="*/ 549346 w 549346"/>
              <a:gd name="connsiteY6" fmla="*/ 260211 h 289155"/>
              <a:gd name="connsiteX7" fmla="*/ 549346 w 549346"/>
              <a:gd name="connsiteY7" fmla="*/ 289155 h 289155"/>
              <a:gd name="connsiteX8" fmla="*/ 0 w 549346"/>
              <a:gd name="connsiteY8" fmla="*/ 28951 h 289155"/>
              <a:gd name="connsiteX9" fmla="*/ 0 w 549346"/>
              <a:gd name="connsiteY9" fmla="*/ 0 h 289155"/>
              <a:gd name="connsiteX10" fmla="*/ 28944 w 549346"/>
              <a:gd name="connsiteY10" fmla="*/ 0 h 289155"/>
              <a:gd name="connsiteX11" fmla="*/ 28944 w 549346"/>
              <a:gd name="connsiteY11" fmla="*/ 28951 h 289155"/>
              <a:gd name="connsiteX12" fmla="*/ 0 w 549346"/>
              <a:gd name="connsiteY12" fmla="*/ 289151 h 289155"/>
              <a:gd name="connsiteX13" fmla="*/ 0 w 549346"/>
              <a:gd name="connsiteY13" fmla="*/ 260207 h 289155"/>
              <a:gd name="connsiteX14" fmla="*/ 28944 w 549346"/>
              <a:gd name="connsiteY14" fmla="*/ 260207 h 289155"/>
              <a:gd name="connsiteX15" fmla="*/ 28944 w 549346"/>
              <a:gd name="connsiteY15" fmla="*/ 289151 h 28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9346" h="289155">
                <a:moveTo>
                  <a:pt x="520400" y="28955"/>
                </a:moveTo>
                <a:lnTo>
                  <a:pt x="520400" y="11"/>
                </a:lnTo>
                <a:lnTo>
                  <a:pt x="549346" y="11"/>
                </a:lnTo>
                <a:lnTo>
                  <a:pt x="549346" y="28955"/>
                </a:lnTo>
                <a:close/>
                <a:moveTo>
                  <a:pt x="520400" y="289155"/>
                </a:moveTo>
                <a:lnTo>
                  <a:pt x="520400" y="260211"/>
                </a:lnTo>
                <a:lnTo>
                  <a:pt x="549346" y="260211"/>
                </a:lnTo>
                <a:lnTo>
                  <a:pt x="549346" y="289155"/>
                </a:lnTo>
                <a:close/>
                <a:moveTo>
                  <a:pt x="0" y="28951"/>
                </a:moveTo>
                <a:lnTo>
                  <a:pt x="0" y="0"/>
                </a:lnTo>
                <a:lnTo>
                  <a:pt x="28944" y="0"/>
                </a:lnTo>
                <a:lnTo>
                  <a:pt x="28944" y="28951"/>
                </a:lnTo>
                <a:close/>
                <a:moveTo>
                  <a:pt x="0" y="289151"/>
                </a:moveTo>
                <a:lnTo>
                  <a:pt x="0" y="260207"/>
                </a:lnTo>
                <a:lnTo>
                  <a:pt x="28944" y="260207"/>
                </a:lnTo>
                <a:lnTo>
                  <a:pt x="28944" y="289151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98"/>
          </a:p>
        </p:txBody>
      </p:sp>
      <p:pic>
        <p:nvPicPr>
          <p:cNvPr id="11" name="Picture 10" descr="A black square with a small square in the middle&#10;&#10;Description automatically generated">
            <a:extLst>
              <a:ext uri="{FF2B5EF4-FFF2-40B4-BE49-F238E27FC236}">
                <a16:creationId xmlns:a16="http://schemas.microsoft.com/office/drawing/2014/main" xmlns="" id="{19A189A1-0D34-C693-0B3F-C23EAD1D2E8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575" y="244607"/>
            <a:ext cx="1313580" cy="5493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2C07CB0-BFA3-E5DE-42D5-2DE659FBF8FB}"/>
              </a:ext>
            </a:extLst>
          </p:cNvPr>
          <p:cNvSpPr/>
          <p:nvPr userDrawn="1"/>
        </p:nvSpPr>
        <p:spPr>
          <a:xfrm>
            <a:off x="10866537" y="558483"/>
            <a:ext cx="903616" cy="437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9" tIns="91369" rIns="91369" bIns="91369" rtlCol="0" anchor="ctr" anchorCtr="0">
            <a:spAutoFit/>
          </a:bodyPr>
          <a:lstStyle/>
          <a:p>
            <a:pPr algn="l"/>
            <a:endParaRPr lang="en-US" sz="1399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7353CC06-79E4-FB94-EE09-20206173FC14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10879888" y="349549"/>
            <a:ext cx="903194" cy="4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800" r:id="rId41"/>
    <p:sldLayoutId id="2147483801" r:id="rId42"/>
  </p:sldLayoutIdLst>
  <p:hf sldNum="0" hdr="0" dt="0"/>
  <p:txStyles>
    <p:titleStyle>
      <a:lvl1pPr algn="l" defTabSz="456834" rtl="0" eaLnBrk="1" latinLnBrk="0" hangingPunct="1">
        <a:lnSpc>
          <a:spcPct val="85000"/>
        </a:lnSpc>
        <a:spcBef>
          <a:spcPct val="0"/>
        </a:spcBef>
        <a:buNone/>
        <a:tabLst>
          <a:tab pos="2225481" algn="l"/>
        </a:tabLst>
        <a:defRPr sz="2798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6834" rtl="0" eaLnBrk="1" latinLnBrk="0" hangingPunct="1">
        <a:spcBef>
          <a:spcPts val="999"/>
        </a:spcBef>
        <a:buFont typeface="Arial"/>
        <a:buNone/>
        <a:defRPr sz="1998" kern="1200">
          <a:solidFill>
            <a:schemeClr val="tx1"/>
          </a:solidFill>
          <a:latin typeface="Arial"/>
          <a:ea typeface="+mn-ea"/>
          <a:cs typeface="Arial"/>
        </a:defRPr>
      </a:lvl1pPr>
      <a:lvl2pPr marL="174485" indent="-174485" algn="l" defTabSz="456834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1998" kern="1200">
          <a:solidFill>
            <a:schemeClr val="tx1"/>
          </a:solidFill>
          <a:latin typeface="Arial"/>
          <a:ea typeface="+mn-ea"/>
          <a:cs typeface="Arial"/>
        </a:defRPr>
      </a:lvl2pPr>
      <a:lvl3pPr marL="339453" indent="-164968" algn="l" defTabSz="456834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1998" kern="1200">
          <a:solidFill>
            <a:schemeClr val="tx1"/>
          </a:solidFill>
          <a:latin typeface="Arial"/>
          <a:ea typeface="+mn-ea"/>
          <a:cs typeface="Arial"/>
        </a:defRPr>
      </a:lvl3pPr>
      <a:lvl4pPr marL="512353" indent="-172900" algn="l" defTabSz="456834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1998" kern="1200">
          <a:solidFill>
            <a:schemeClr val="tx1"/>
          </a:solidFill>
          <a:latin typeface="Arial"/>
          <a:ea typeface="+mn-ea"/>
          <a:cs typeface="Arial"/>
        </a:defRPr>
      </a:lvl4pPr>
      <a:lvl5pPr marL="686838" indent="-174485" algn="l" defTabSz="456834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1998" kern="1200">
          <a:solidFill>
            <a:schemeClr val="tx1"/>
          </a:solidFill>
          <a:latin typeface="Arial"/>
          <a:ea typeface="+mn-ea"/>
          <a:cs typeface="Arial"/>
        </a:defRPr>
      </a:lvl5pPr>
      <a:lvl6pPr marL="2512588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423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257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091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39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pos="239">
          <p15:clr>
            <a:srgbClr val="F26B43"/>
          </p15:clr>
        </p15:guide>
        <p15:guide id="8" orient="horz" pos="648">
          <p15:clr>
            <a:srgbClr val="F26B43"/>
          </p15:clr>
        </p15:guide>
        <p15:guide id="9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09438D-BF28-F486-E104-0F86D5C26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0506D5-9F1D-FEB7-FD86-31F59CF3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prompt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A6F18D0-1D53-B567-2922-5D4CA97671D4}"/>
              </a:ext>
            </a:extLst>
          </p:cNvPr>
          <p:cNvSpPr txBox="1">
            <a:spLocks/>
          </p:cNvSpPr>
          <p:nvPr/>
        </p:nvSpPr>
        <p:spPr>
          <a:xfrm>
            <a:off x="592787" y="1856113"/>
            <a:ext cx="9749077" cy="1257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prompt is an input a user provides to the LLM. </a:t>
            </a:r>
          </a:p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Interacting with the LLM through a series of questions, statements, or instructions can generate the expected response. </a:t>
            </a:r>
          </a:p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directly influences the performance, accuracy, and relevance of AI-generated responses.</a:t>
            </a:r>
          </a:p>
          <a:p>
            <a:pPr>
              <a:buClr>
                <a:srgbClr val="FA4616"/>
              </a:buClr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A4616"/>
              </a:buClr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7CFD79CD-ACAF-9200-A6B7-301AD2BB6FBE}"/>
              </a:ext>
            </a:extLst>
          </p:cNvPr>
          <p:cNvSpPr txBox="1">
            <a:spLocks/>
          </p:cNvSpPr>
          <p:nvPr/>
        </p:nvSpPr>
        <p:spPr>
          <a:xfrm>
            <a:off x="592787" y="3631893"/>
            <a:ext cx="5171378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>
                <a:solidFill>
                  <a:srgbClr val="003761"/>
                </a:solidFill>
              </a:rPr>
              <a:t>Benefits of effective prompt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4CA1B49-10CE-5080-896E-4A845A57311D}"/>
              </a:ext>
            </a:extLst>
          </p:cNvPr>
          <p:cNvSpPr txBox="1">
            <a:spLocks/>
          </p:cNvSpPr>
          <p:nvPr/>
        </p:nvSpPr>
        <p:spPr>
          <a:xfrm>
            <a:off x="592787" y="3967792"/>
            <a:ext cx="7810549" cy="1257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the ability to improve safety and privacy.</a:t>
            </a:r>
          </a:p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 the model with domain knowledge without changing model parameters.</a:t>
            </a:r>
          </a:p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quality output through better quality input.</a:t>
            </a:r>
          </a:p>
          <a:p>
            <a:pPr>
              <a:buClr>
                <a:srgbClr val="FA4616"/>
              </a:buClr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the full capabilities of the model.</a:t>
            </a:r>
          </a:p>
          <a:p>
            <a:pPr>
              <a:buClr>
                <a:srgbClr val="FA4616"/>
              </a:buClr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A4616"/>
              </a:buClr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4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A06720-4163-4FFE-4321-69FDC4E6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AI agent prompt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8E32F5-C78A-662D-9A89-FAA5FDB3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0" y="1037186"/>
            <a:ext cx="5124713" cy="1847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8F936F-48D5-1391-C17F-8DA26C45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49" y="1603442"/>
            <a:ext cx="5169166" cy="4007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24FC17E-FC5E-7C59-AB57-3605EDB9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61" y="3169047"/>
            <a:ext cx="5131064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CD8B0E-FDCB-E89A-07BB-147CBE4D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9D746-2F09-9A98-9F9B-6C447A92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AI agent prompt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608D42-066C-0A25-C58D-481432BE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351" y="1244431"/>
            <a:ext cx="5124713" cy="3276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022499-6320-2D8F-27FA-2869118A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5" y="3761283"/>
            <a:ext cx="5143764" cy="2686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69C2ADB-8CC7-4F23-7E78-FA32AF69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83" y="943722"/>
            <a:ext cx="5169166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49F0C8-341B-A952-8D6F-0DF5AAA6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38379-D197-D185-820D-31C475B4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AI agent prompt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F0BF4A-2FBD-CD54-9E8E-CCD933CB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09" y="1221803"/>
            <a:ext cx="5131064" cy="316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2294FA-E2C9-4C9D-9B12-0C14A914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70" y="3429000"/>
            <a:ext cx="5143764" cy="2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194F63-B08B-2E12-6B2D-3E8B98DBC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3E2A863-1B97-5516-6C35-15AB81A1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System Prompt in AI Agents</a:t>
            </a:r>
            <a:br>
              <a:rPr lang="en-US" sz="2800" dirty="0"/>
            </a:b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E18183-863E-9095-7C96-8BE783264CFE}"/>
              </a:ext>
            </a:extLst>
          </p:cNvPr>
          <p:cNvSpPr txBox="1"/>
          <p:nvPr/>
        </p:nvSpPr>
        <p:spPr>
          <a:xfrm>
            <a:off x="633636" y="1538258"/>
            <a:ext cx="5662836" cy="373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</a:rPr>
              <a:t>Definition: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A foundational instruction set that guides the AI agent’s behavior.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Functions:</a:t>
            </a:r>
          </a:p>
          <a:p>
            <a:pPr marL="457200" lvl="1" indent="0"/>
            <a:r>
              <a:rPr lang="en-US" sz="1600" b="0" dirty="0">
                <a:solidFill>
                  <a:schemeClr val="tx1"/>
                </a:solidFill>
              </a:rPr>
              <a:t>Defines the agent’s role, objectives, and constraints</a:t>
            </a:r>
          </a:p>
          <a:p>
            <a:pPr marL="457200" lvl="1" indent="0"/>
            <a:r>
              <a:rPr lang="en-US" sz="1600" b="0" dirty="0">
                <a:solidFill>
                  <a:schemeClr val="tx1"/>
                </a:solidFill>
              </a:rPr>
              <a:t>Establishes rules for decision-making</a:t>
            </a:r>
          </a:p>
          <a:p>
            <a:pPr marL="457200" lvl="1" indent="0"/>
            <a:r>
              <a:rPr lang="en-US" sz="1600" b="0" dirty="0">
                <a:solidFill>
                  <a:schemeClr val="tx1"/>
                </a:solidFill>
              </a:rPr>
              <a:t>Instructs when to use tools, reference context, or escalate issues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Purpose: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Provides the agent with initial direction to:</a:t>
            </a:r>
          </a:p>
          <a:p>
            <a:pPr marL="457200" lvl="1" indent="0"/>
            <a:r>
              <a:rPr lang="en-US" sz="1600" b="0" dirty="0">
                <a:solidFill>
                  <a:schemeClr val="tx1"/>
                </a:solidFill>
              </a:rPr>
              <a:t>Formulate a plan of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0EDEC2E6-D65E-153A-6D02-98659BC9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82" y="937286"/>
            <a:ext cx="5029924" cy="52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7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9FF8AD-EA0D-4701-3008-CC1C45D9D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F48081D-CB9B-260D-C913-C8535FFC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User Prompt in AI Agents</a:t>
            </a:r>
            <a:br>
              <a:rPr lang="en-US" sz="2800" dirty="0"/>
            </a:b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6A49D67-B243-C00D-5E10-94F726F4E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075" y="1498936"/>
            <a:ext cx="493386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instructions, requests, or questions a user provides during an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Elements: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Clearly outline the task to be performed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necessary context or input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 the desired output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Translates user intent into actionable guidance for the AI agent.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99101AC1-793A-7659-BCDC-1AE00FB2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290281"/>
            <a:ext cx="66294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3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81317E3-89EC-6B64-1328-F0C9608A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BE8B73D-C589-5EF7-020D-DA5D1C04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IN" dirty="0"/>
              <a:t>Prompt health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BE1680-2DBC-321A-A369-F8598A487D84}"/>
              </a:ext>
            </a:extLst>
          </p:cNvPr>
          <p:cNvSpPr txBox="1"/>
          <p:nvPr/>
        </p:nvSpPr>
        <p:spPr>
          <a:xfrm>
            <a:off x="380704" y="1047751"/>
            <a:ext cx="10237460" cy="92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Inter4"/>
              </a:rPr>
              <a:t>The prompt health score is a metric used to evaluate the effectiveness of a prompt based on best practices for AI agent prompt engineering. This measure is based on whether the prompt has the following key aspects and how well they are articulated.</a:t>
            </a: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FBE1BB-B5E9-D3F9-3059-E167435B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11" y="1899643"/>
            <a:ext cx="6712295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4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3C4333A-E11E-70B3-7E8A-13AF8AB0E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4D18AE-6F84-7F55-C33A-AA7897EE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prompt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B3FC42A-5B06-393B-4720-D1DA6B5DBFC7}"/>
              </a:ext>
            </a:extLst>
          </p:cNvPr>
          <p:cNvSpPr txBox="1">
            <a:spLocks/>
          </p:cNvSpPr>
          <p:nvPr/>
        </p:nvSpPr>
        <p:spPr>
          <a:xfrm>
            <a:off x="592787" y="1725621"/>
            <a:ext cx="10932823" cy="481164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200" dirty="0"/>
              <a:t>A prompt may contain all or some of the elements: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B4182F2-0CA1-3285-74FC-A8B1EEB3C317}"/>
              </a:ext>
            </a:extLst>
          </p:cNvPr>
          <p:cNvSpPr/>
          <p:nvPr/>
        </p:nvSpPr>
        <p:spPr>
          <a:xfrm>
            <a:off x="592787" y="2234604"/>
            <a:ext cx="2533729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Instructions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8B2849A-3CBF-A1E9-F2A3-C37A186E1590}"/>
              </a:ext>
            </a:extLst>
          </p:cNvPr>
          <p:cNvSpPr/>
          <p:nvPr/>
        </p:nvSpPr>
        <p:spPr>
          <a:xfrm>
            <a:off x="3327560" y="2234604"/>
            <a:ext cx="8198050" cy="347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761"/>
                </a:solidFill>
              </a:rPr>
              <a:t>Describes the task that needs to be performed. This usually includes a task description and instructions.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4CB4C2-5282-203C-BD93-DC8EA972FEC8}"/>
              </a:ext>
            </a:extLst>
          </p:cNvPr>
          <p:cNvSpPr/>
          <p:nvPr/>
        </p:nvSpPr>
        <p:spPr>
          <a:xfrm>
            <a:off x="592787" y="2762645"/>
            <a:ext cx="2533729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06F572-D90C-628F-F0EE-4BB98C857FC5}"/>
              </a:ext>
            </a:extLst>
          </p:cNvPr>
          <p:cNvSpPr/>
          <p:nvPr/>
        </p:nvSpPr>
        <p:spPr>
          <a:xfrm>
            <a:off x="3327560" y="2762645"/>
            <a:ext cx="8198050" cy="347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761"/>
                </a:solidFill>
              </a:rPr>
              <a:t>This is external information provided for the model to perform the required task.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503E93-4DBE-13DF-B579-2D2A38450075}"/>
              </a:ext>
            </a:extLst>
          </p:cNvPr>
          <p:cNvSpPr/>
          <p:nvPr/>
        </p:nvSpPr>
        <p:spPr>
          <a:xfrm>
            <a:off x="592787" y="3298546"/>
            <a:ext cx="2533729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Input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105DF12-28B4-29DA-68CA-2C8F0C42371E}"/>
              </a:ext>
            </a:extLst>
          </p:cNvPr>
          <p:cNvSpPr/>
          <p:nvPr/>
        </p:nvSpPr>
        <p:spPr>
          <a:xfrm>
            <a:off x="3327560" y="3298546"/>
            <a:ext cx="8198050" cy="347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761"/>
                </a:solidFill>
              </a:rPr>
              <a:t>The input prompt given by the user. The model response is based on the input data provided.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D7F5CEA-BFEF-9526-5EF4-BC88E3ABAB3C}"/>
              </a:ext>
            </a:extLst>
          </p:cNvPr>
          <p:cNvSpPr/>
          <p:nvPr/>
        </p:nvSpPr>
        <p:spPr>
          <a:xfrm>
            <a:off x="592787" y="3846215"/>
            <a:ext cx="2533729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Output format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08F826-E34A-99A2-C051-6E1CAD3BAA44}"/>
              </a:ext>
            </a:extLst>
          </p:cNvPr>
          <p:cNvSpPr/>
          <p:nvPr/>
        </p:nvSpPr>
        <p:spPr>
          <a:xfrm>
            <a:off x="3327560" y="3846215"/>
            <a:ext cx="8198050" cy="347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761"/>
                </a:solidFill>
              </a:rPr>
              <a:t>Describes how the response should be formatted or transformed.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A8571A31-DFA9-33FA-D88E-2E43ED7DCAC8}"/>
              </a:ext>
            </a:extLst>
          </p:cNvPr>
          <p:cNvSpPr/>
          <p:nvPr/>
        </p:nvSpPr>
        <p:spPr>
          <a:xfrm>
            <a:off x="500730" y="4458626"/>
            <a:ext cx="7586721" cy="18730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GB" sz="1200" b="0" dirty="0"/>
              <a:t>You're tasked </a:t>
            </a:r>
            <a:r>
              <a:rPr lang="en-GB" sz="1200" b="0" dirty="0">
                <a:highlight>
                  <a:srgbClr val="FFFF00"/>
                </a:highlight>
              </a:rPr>
              <a:t>with generating a summary of a news article about climate change</a:t>
            </a:r>
            <a:r>
              <a:rPr lang="en-GB" sz="1200" b="0" dirty="0"/>
              <a:t>. </a:t>
            </a:r>
            <a:r>
              <a:rPr lang="en-GB" sz="1200" b="0" dirty="0">
                <a:highlight>
                  <a:srgbClr val="00FF00"/>
                </a:highlight>
              </a:rPr>
              <a:t>The article is about recent advancements in renewable energy technology and their potential impact on reducing carbon emissions. </a:t>
            </a:r>
            <a:r>
              <a:rPr lang="en-GB" sz="1200" b="0" dirty="0">
                <a:highlight>
                  <a:srgbClr val="CCC30A"/>
                </a:highlight>
              </a:rPr>
              <a:t>Your summary should be concise and informative, highlighting key points and implications for the future</a:t>
            </a:r>
            <a:r>
              <a:rPr lang="en-GB" sz="1200" b="0" dirty="0">
                <a:highlight>
                  <a:srgbClr val="FFFF00"/>
                </a:highlight>
              </a:rPr>
              <a:t>. </a:t>
            </a:r>
          </a:p>
          <a:p>
            <a:r>
              <a:rPr lang="en-GB" sz="1200" b="0" dirty="0">
                <a:highlight>
                  <a:srgbClr val="FFFF00"/>
                </a:highlight>
              </a:rPr>
              <a:t>News article:</a:t>
            </a:r>
            <a:br>
              <a:rPr lang="en-GB" sz="1200" b="0" dirty="0">
                <a:highlight>
                  <a:srgbClr val="FFFF00"/>
                </a:highlight>
              </a:rPr>
            </a:br>
            <a:r>
              <a:rPr lang="en-GB" sz="1200" b="0" dirty="0">
                <a:highlight>
                  <a:srgbClr val="00FF00"/>
                </a:highlight>
              </a:rPr>
              <a:t>&lt;sample news article text&gt;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D6B26C-F0E3-D0CD-8B58-70821AC50474}"/>
              </a:ext>
            </a:extLst>
          </p:cNvPr>
          <p:cNvSpPr/>
          <p:nvPr/>
        </p:nvSpPr>
        <p:spPr>
          <a:xfrm>
            <a:off x="8400952" y="5134825"/>
            <a:ext cx="2755955" cy="3479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0" dirty="0">
                <a:solidFill>
                  <a:srgbClr val="003761"/>
                </a:solidFill>
              </a:rPr>
              <a:t>Instructions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AF49C4-7414-3A7B-DE8F-DDC363ED13A2}"/>
              </a:ext>
            </a:extLst>
          </p:cNvPr>
          <p:cNvSpPr/>
          <p:nvPr/>
        </p:nvSpPr>
        <p:spPr>
          <a:xfrm>
            <a:off x="8400952" y="5559862"/>
            <a:ext cx="2755955" cy="34798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0" dirty="0">
                <a:solidFill>
                  <a:srgbClr val="003761"/>
                </a:solidFill>
              </a:rPr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939410-2A82-788F-D04D-C35EAF8EB2DC}"/>
              </a:ext>
            </a:extLst>
          </p:cNvPr>
          <p:cNvSpPr/>
          <p:nvPr/>
        </p:nvSpPr>
        <p:spPr>
          <a:xfrm>
            <a:off x="592785" y="6478714"/>
            <a:ext cx="7586720" cy="347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>
                <a:solidFill>
                  <a:srgbClr val="003761"/>
                </a:solidFill>
              </a:rPr>
              <a:t>Input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A276263-ABBD-2FED-BCB2-6B6F839A9E0A}"/>
              </a:ext>
            </a:extLst>
          </p:cNvPr>
          <p:cNvSpPr/>
          <p:nvPr/>
        </p:nvSpPr>
        <p:spPr>
          <a:xfrm>
            <a:off x="8400952" y="5984898"/>
            <a:ext cx="2755955" cy="347980"/>
          </a:xfrm>
          <a:prstGeom prst="rect">
            <a:avLst/>
          </a:prstGeom>
          <a:solidFill>
            <a:srgbClr val="CCC3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233673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F5EB7E-710E-0321-CD9A-DACD2A31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AEF837-627E-25B0-4DAC-C23B88CE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design best practices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8ED3EFB-DBBB-7EA2-8718-E582DFCE21BB}"/>
              </a:ext>
            </a:extLst>
          </p:cNvPr>
          <p:cNvSpPr txBox="1">
            <a:spLocks/>
          </p:cNvSpPr>
          <p:nvPr/>
        </p:nvSpPr>
        <p:spPr>
          <a:xfrm>
            <a:off x="565874" y="2231808"/>
            <a:ext cx="3600515" cy="1939092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A prompt should be straightforward and clear.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Avoid isolated keywords and phrases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7378853-C02F-B0FE-E757-3B2A3830AFC2}"/>
              </a:ext>
            </a:extLst>
          </p:cNvPr>
          <p:cNvSpPr/>
          <p:nvPr/>
        </p:nvSpPr>
        <p:spPr>
          <a:xfrm>
            <a:off x="592789" y="1719753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Clear and concise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16BFA91-0C27-5D8A-1FD3-8F2131FAD10F}"/>
              </a:ext>
            </a:extLst>
          </p:cNvPr>
          <p:cNvSpPr/>
          <p:nvPr/>
        </p:nvSpPr>
        <p:spPr>
          <a:xfrm>
            <a:off x="4291559" y="1719753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Include 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7B2682E-F04B-61DE-317E-19199FE5D30B}"/>
              </a:ext>
            </a:extLst>
          </p:cNvPr>
          <p:cNvSpPr/>
          <p:nvPr/>
        </p:nvSpPr>
        <p:spPr>
          <a:xfrm>
            <a:off x="7990330" y="1719753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Specify output format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401B519-D572-2F67-86EE-B94BA3095E81}"/>
              </a:ext>
            </a:extLst>
          </p:cNvPr>
          <p:cNvSpPr/>
          <p:nvPr/>
        </p:nvSpPr>
        <p:spPr>
          <a:xfrm>
            <a:off x="592787" y="4294470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Provide examples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2158CBB-5881-508A-4E38-3F71231496C9}"/>
              </a:ext>
            </a:extLst>
          </p:cNvPr>
          <p:cNvSpPr/>
          <p:nvPr/>
        </p:nvSpPr>
        <p:spPr>
          <a:xfrm>
            <a:off x="4291557" y="4294470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Break complex tasks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AE35F694-69C7-22E7-5BFF-76D90BD14A4B}"/>
              </a:ext>
            </a:extLst>
          </p:cNvPr>
          <p:cNvSpPr txBox="1">
            <a:spLocks/>
          </p:cNvSpPr>
          <p:nvPr/>
        </p:nvSpPr>
        <p:spPr>
          <a:xfrm>
            <a:off x="4264642" y="2256510"/>
            <a:ext cx="3600515" cy="1960051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Additional context helps generate accurate responses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Context can be common for multiple inputs or to a specific input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i="1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6F093CEE-FC6D-3B0B-8430-E5F5957941C9}"/>
              </a:ext>
            </a:extLst>
          </p:cNvPr>
          <p:cNvSpPr txBox="1">
            <a:spLocks/>
          </p:cNvSpPr>
          <p:nvPr/>
        </p:nvSpPr>
        <p:spPr>
          <a:xfrm>
            <a:off x="7914659" y="2210849"/>
            <a:ext cx="3600515" cy="1939092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Specify the response type and format clearly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Include instructions on how to structure the output</a:t>
            </a:r>
          </a:p>
          <a:p>
            <a:pPr>
              <a:lnSpc>
                <a:spcPct val="100000"/>
              </a:lnSpc>
              <a:buClr>
                <a:srgbClr val="FA4616"/>
              </a:buClr>
            </a:pPr>
            <a:endParaRPr lang="en-US" sz="1200" b="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2F8B8AA5-FE63-2137-C582-41D5B2E98A6D}"/>
              </a:ext>
            </a:extLst>
          </p:cNvPr>
          <p:cNvSpPr txBox="1">
            <a:spLocks/>
          </p:cNvSpPr>
          <p:nvPr/>
        </p:nvSpPr>
        <p:spPr>
          <a:xfrm>
            <a:off x="517118" y="4796158"/>
            <a:ext cx="3600515" cy="222926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Provide examples for expected responses.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Surround it with brackets to make it clear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23E87F48-F3FA-62F9-0FAC-C47017BF1687}"/>
              </a:ext>
            </a:extLst>
          </p:cNvPr>
          <p:cNvSpPr txBox="1">
            <a:spLocks/>
          </p:cNvSpPr>
          <p:nvPr/>
        </p:nvSpPr>
        <p:spPr>
          <a:xfrm>
            <a:off x="4215886" y="4788744"/>
            <a:ext cx="3600515" cy="1939092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Divide task into several subtasks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Split task into multiple prompts if required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Ask the model if it understood all instructions and provide clarifications.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63E05FD-64DF-9D5B-7372-C8A5682ADE5D}"/>
              </a:ext>
            </a:extLst>
          </p:cNvPr>
          <p:cNvSpPr/>
          <p:nvPr/>
        </p:nvSpPr>
        <p:spPr>
          <a:xfrm>
            <a:off x="7990328" y="4288633"/>
            <a:ext cx="3133663" cy="347980"/>
          </a:xfrm>
          <a:prstGeom prst="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98" dirty="0"/>
              <a:t>Evaluate response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DB1BE782-4D5A-CC06-387F-91C0BA80CACB}"/>
              </a:ext>
            </a:extLst>
          </p:cNvPr>
          <p:cNvSpPr txBox="1">
            <a:spLocks/>
          </p:cNvSpPr>
          <p:nvPr/>
        </p:nvSpPr>
        <p:spPr>
          <a:xfrm>
            <a:off x="7973855" y="4796159"/>
            <a:ext cx="3600515" cy="1939092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Evaluate responses of the model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Change prompt and try different input styles</a:t>
            </a:r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endParaRPr lang="en-US" sz="1200" b="0" dirty="0"/>
          </a:p>
          <a:p>
            <a:pPr marL="0" indent="0">
              <a:lnSpc>
                <a:spcPct val="100000"/>
              </a:lnSpc>
              <a:buClr>
                <a:srgbClr val="FA4616"/>
              </a:buClr>
              <a:buNone/>
            </a:pPr>
            <a:r>
              <a:rPr lang="en-US" sz="1200" b="0" dirty="0"/>
              <a:t>Introduce tags and evaluate the difference in  responses</a:t>
            </a:r>
          </a:p>
        </p:txBody>
      </p:sp>
    </p:spTree>
    <p:extLst>
      <p:ext uri="{BB962C8B-B14F-4D97-AF65-F5344CB8AC3E}">
        <p14:creationId xmlns:p14="http://schemas.microsoft.com/office/powerpoint/2010/main" val="209221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483C36-04CE-2338-3963-5A7F8ACD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9B7BA-905D-C9AD-DCC6-940BF3DB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414D8-AB96-461E-6DCB-9A65D155B406}"/>
              </a:ext>
            </a:extLst>
          </p:cNvPr>
          <p:cNvSpPr txBox="1">
            <a:spLocks/>
          </p:cNvSpPr>
          <p:nvPr/>
        </p:nvSpPr>
        <p:spPr>
          <a:xfrm>
            <a:off x="592791" y="1099710"/>
            <a:ext cx="11084805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/>
              <a:t>Prompting without examples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E436FD5-F425-D9F7-829B-B45549D3ADAE}"/>
              </a:ext>
            </a:extLst>
          </p:cNvPr>
          <p:cNvSpPr txBox="1">
            <a:spLocks/>
          </p:cNvSpPr>
          <p:nvPr/>
        </p:nvSpPr>
        <p:spPr>
          <a:xfrm>
            <a:off x="525281" y="1613431"/>
            <a:ext cx="10932823" cy="170338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200" b="0" dirty="0"/>
              <a:t>A technique used to provide prompts to LLM on a task without giving any examples.</a:t>
            </a:r>
          </a:p>
          <a:p>
            <a:pPr>
              <a:buClr>
                <a:srgbClr val="FA4616"/>
              </a:buClr>
            </a:pPr>
            <a:r>
              <a:rPr lang="en-US" sz="1200" b="0" dirty="0"/>
              <a:t>LLM is expected to perform the task without prior experience on it</a:t>
            </a:r>
          </a:p>
          <a:p>
            <a:pPr>
              <a:buClr>
                <a:srgbClr val="FA4616"/>
              </a:buClr>
            </a:pPr>
            <a:r>
              <a:rPr lang="en-US" sz="1200" b="0" dirty="0"/>
              <a:t>Latest models are tuned to follow instructions; thus, capable of performing tasks without examples.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C7F8CE4-F909-C69C-C096-A9832871F1C4}"/>
              </a:ext>
            </a:extLst>
          </p:cNvPr>
          <p:cNvSpPr/>
          <p:nvPr/>
        </p:nvSpPr>
        <p:spPr>
          <a:xfrm>
            <a:off x="525280" y="3429000"/>
            <a:ext cx="11416783" cy="2664095"/>
          </a:xfrm>
          <a:prstGeom prst="roundRect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GB" sz="1200" b="0" dirty="0"/>
              <a:t>You are a customer service agent and needs to identify the sentiment of emails before responding. Below is an email you received for processing. Capture the sentiment of the email:</a:t>
            </a:r>
          </a:p>
          <a:p>
            <a:r>
              <a:rPr lang="en-GB" sz="1200" b="0" dirty="0"/>
              <a:t>Email body:</a:t>
            </a:r>
            <a:br>
              <a:rPr lang="en-GB" sz="1200" b="0" dirty="0"/>
            </a:br>
            <a:r>
              <a:rPr lang="en-GB" sz="1200" b="0" dirty="0"/>
              <a:t>“</a:t>
            </a:r>
            <a:r>
              <a:rPr lang="en-US" sz="1200" b="0" dirty="0"/>
              <a:t>Dear Mr. Johnson,</a:t>
            </a:r>
          </a:p>
          <a:p>
            <a:r>
              <a:rPr lang="en-US" sz="1200" b="0" dirty="0"/>
              <a:t>I hope your doing well. I just wanted to inform you that there are some issues with the project deadline. It seems like there's a confusion regarding the date, and we need to clarification from your team. Could you please let us know when you can provide us with the necessary information?</a:t>
            </a:r>
          </a:p>
          <a:p>
            <a:endParaRPr lang="en-US" sz="1200" b="0" dirty="0"/>
          </a:p>
          <a:p>
            <a:r>
              <a:rPr lang="en-US" sz="1200" b="0" dirty="0"/>
              <a:t>Thank you for your cooperation.</a:t>
            </a:r>
            <a:r>
              <a:rPr lang="en-GB" sz="1200" b="0" dirty="0"/>
              <a:t>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D4BCBA2-B4D2-C18E-9FED-E830BE54E47C}"/>
              </a:ext>
            </a:extLst>
          </p:cNvPr>
          <p:cNvSpPr txBox="1">
            <a:spLocks/>
          </p:cNvSpPr>
          <p:nvPr/>
        </p:nvSpPr>
        <p:spPr>
          <a:xfrm>
            <a:off x="592787" y="2843823"/>
            <a:ext cx="6256009" cy="481164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798" dirty="0"/>
              <a:t>Sample input prompt and response</a:t>
            </a:r>
          </a:p>
        </p:txBody>
      </p:sp>
    </p:spTree>
    <p:extLst>
      <p:ext uri="{BB962C8B-B14F-4D97-AF65-F5344CB8AC3E}">
        <p14:creationId xmlns:p14="http://schemas.microsoft.com/office/powerpoint/2010/main" val="16349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483C36-04CE-2338-3963-5A7F8ACD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9B7BA-905D-C9AD-DCC6-940BF3DB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414D8-AB96-461E-6DCB-9A65D155B406}"/>
              </a:ext>
            </a:extLst>
          </p:cNvPr>
          <p:cNvSpPr txBox="1">
            <a:spLocks/>
          </p:cNvSpPr>
          <p:nvPr/>
        </p:nvSpPr>
        <p:spPr>
          <a:xfrm>
            <a:off x="592791" y="1099710"/>
            <a:ext cx="11084805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/>
              <a:t>Optimize LLM responses for Zero-shot with fine-tuning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E436FD5-F425-D9F7-829B-B45549D3ADAE}"/>
              </a:ext>
            </a:extLst>
          </p:cNvPr>
          <p:cNvSpPr txBox="1">
            <a:spLocks/>
          </p:cNvSpPr>
          <p:nvPr/>
        </p:nvSpPr>
        <p:spPr>
          <a:xfrm>
            <a:off x="592787" y="1725620"/>
            <a:ext cx="10932823" cy="782058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200" b="0" dirty="0"/>
              <a:t>Fine-tuning is a technique used to optimize the LLM for a specific requirement/ domain.</a:t>
            </a:r>
          </a:p>
          <a:p>
            <a:pPr>
              <a:buClr>
                <a:srgbClr val="FA4616"/>
              </a:buClr>
            </a:pPr>
            <a:r>
              <a:rPr lang="en-US" sz="1200" b="0" dirty="0"/>
              <a:t>Changing model parameters to adopt to specifications can improve zero-shot prompt responses</a:t>
            </a:r>
          </a:p>
          <a:p>
            <a:pPr>
              <a:buClr>
                <a:srgbClr val="FA4616"/>
              </a:buClr>
            </a:pPr>
            <a:endParaRPr lang="en-US" sz="1200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348B9F-BDA6-501D-871D-97DA9A154373}"/>
              </a:ext>
            </a:extLst>
          </p:cNvPr>
          <p:cNvSpPr txBox="1">
            <a:spLocks/>
          </p:cNvSpPr>
          <p:nvPr/>
        </p:nvSpPr>
        <p:spPr>
          <a:xfrm>
            <a:off x="592787" y="2683207"/>
            <a:ext cx="3832709" cy="481164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200" dirty="0"/>
              <a:t>Fine-tuning approaches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5C24D624-3F1B-A0AA-C48B-6324A562F1D5}"/>
              </a:ext>
            </a:extLst>
          </p:cNvPr>
          <p:cNvSpPr/>
          <p:nvPr/>
        </p:nvSpPr>
        <p:spPr>
          <a:xfrm>
            <a:off x="981273" y="3286505"/>
            <a:ext cx="2106303" cy="366839"/>
          </a:xfrm>
          <a:prstGeom prst="round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Instruction fine-tuning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4E9D30A7-F00D-5088-AD6C-A6AB01791B06}"/>
              </a:ext>
            </a:extLst>
          </p:cNvPr>
          <p:cNvSpPr/>
          <p:nvPr/>
        </p:nvSpPr>
        <p:spPr>
          <a:xfrm>
            <a:off x="981273" y="4401389"/>
            <a:ext cx="2106303" cy="366839"/>
          </a:xfrm>
          <a:prstGeom prst="roundRect">
            <a:avLst/>
          </a:prstGeom>
          <a:solidFill>
            <a:srgbClr val="0037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RLHF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DA83D67-BC89-EDE0-9B56-6068D432CED9}"/>
              </a:ext>
            </a:extLst>
          </p:cNvPr>
          <p:cNvSpPr txBox="1">
            <a:spLocks/>
          </p:cNvSpPr>
          <p:nvPr/>
        </p:nvSpPr>
        <p:spPr>
          <a:xfrm>
            <a:off x="3286311" y="3164371"/>
            <a:ext cx="7738055" cy="801767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200" b="0" dirty="0"/>
              <a:t>Uses labeled text samples to train the model on specific  tasks indicating how to respond. It allows the model to adapt its behavior based on specific requirements or constraints. Fine-tuning supports more precise and contextually relevant response generation.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C0C703D-1B90-A3E8-EA8C-310A0F521BA1}"/>
              </a:ext>
            </a:extLst>
          </p:cNvPr>
          <p:cNvSpPr txBox="1">
            <a:spLocks/>
          </p:cNvSpPr>
          <p:nvPr/>
        </p:nvSpPr>
        <p:spPr>
          <a:xfrm>
            <a:off x="3286311" y="4401390"/>
            <a:ext cx="7738055" cy="801767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200" b="0" dirty="0"/>
              <a:t>Reinforcement Learning from Human Feedback (RLHF) is a fine-tuning technique where model receives feedback from users in a form of rewards and penalties. The model is fine-tuned iteratively based on the feedback received from the users.</a:t>
            </a:r>
          </a:p>
        </p:txBody>
      </p:sp>
    </p:spTree>
    <p:extLst>
      <p:ext uri="{BB962C8B-B14F-4D97-AF65-F5344CB8AC3E}">
        <p14:creationId xmlns:p14="http://schemas.microsoft.com/office/powerpoint/2010/main" val="180849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483C36-04CE-2338-3963-5A7F8ACD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9B7BA-905D-C9AD-DCC6-940BF3DB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414D8-AB96-461E-6DCB-9A65D155B406}"/>
              </a:ext>
            </a:extLst>
          </p:cNvPr>
          <p:cNvSpPr txBox="1">
            <a:spLocks/>
          </p:cNvSpPr>
          <p:nvPr/>
        </p:nvSpPr>
        <p:spPr>
          <a:xfrm>
            <a:off x="592791" y="1099710"/>
            <a:ext cx="11084805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/>
              <a:t>Prompting with examples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E436FD5-F425-D9F7-829B-B45549D3ADAE}"/>
              </a:ext>
            </a:extLst>
          </p:cNvPr>
          <p:cNvSpPr txBox="1">
            <a:spLocks/>
          </p:cNvSpPr>
          <p:nvPr/>
        </p:nvSpPr>
        <p:spPr>
          <a:xfrm>
            <a:off x="592787" y="1725620"/>
            <a:ext cx="10932823" cy="1296993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200" b="0" dirty="0"/>
              <a:t>A technique where users provide contextual information for a task through examples.</a:t>
            </a:r>
          </a:p>
          <a:p>
            <a:pPr>
              <a:buClr>
                <a:srgbClr val="FA4616"/>
              </a:buClr>
            </a:pPr>
            <a:r>
              <a:rPr lang="en-US" sz="1200" b="0" dirty="0"/>
              <a:t>An example/s contain both the task and the expected output.</a:t>
            </a:r>
          </a:p>
          <a:p>
            <a:pPr>
              <a:buClr>
                <a:srgbClr val="FA4616"/>
              </a:buClr>
            </a:pPr>
            <a:r>
              <a:rPr lang="en-US" sz="1200" b="0" dirty="0"/>
              <a:t>Use limited number of examples to stay within the token limits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1A8BE2-EF23-8AA9-395F-1080C48FA90F}"/>
              </a:ext>
            </a:extLst>
          </p:cNvPr>
          <p:cNvSpPr txBox="1">
            <a:spLocks/>
          </p:cNvSpPr>
          <p:nvPr/>
        </p:nvSpPr>
        <p:spPr>
          <a:xfrm>
            <a:off x="592787" y="2762295"/>
            <a:ext cx="3832709" cy="481164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200" b="0" dirty="0"/>
              <a:t>Sample input prompt and response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35EAAF4D-15CC-53FF-2708-098184781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23837"/>
              </p:ext>
            </p:extLst>
          </p:nvPr>
        </p:nvGraphicFramePr>
        <p:xfrm>
          <a:off x="691415" y="3374529"/>
          <a:ext cx="6435564" cy="2103024"/>
        </p:xfrm>
        <a:graphic>
          <a:graphicData uri="http://schemas.openxmlformats.org/drawingml/2006/table">
            <a:tbl>
              <a:tblPr/>
              <a:tblGrid>
                <a:gridCol w="367163">
                  <a:extLst>
                    <a:ext uri="{9D8B030D-6E8A-4147-A177-3AD203B41FA5}">
                      <a16:colId xmlns:a16="http://schemas.microsoft.com/office/drawing/2014/main" xmlns="" val="3375382487"/>
                    </a:ext>
                  </a:extLst>
                </a:gridCol>
                <a:gridCol w="6068401">
                  <a:extLst>
                    <a:ext uri="{9D8B030D-6E8A-4147-A177-3AD203B41FA5}">
                      <a16:colId xmlns:a16="http://schemas.microsoft.com/office/drawing/2014/main" xmlns="" val="3087621201"/>
                    </a:ext>
                  </a:extLst>
                </a:gridCol>
              </a:tblGrid>
              <a:tr h="166993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solidFill>
                            <a:srgbClr val="5499DE"/>
                          </a:solidFill>
                          <a:effectLst/>
                          <a:highlight>
                            <a:srgbClr val="DFEFFF"/>
                          </a:highlight>
                          <a:latin typeface="inherit"/>
                        </a:rPr>
                        <a:t>1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317CC5"/>
                          </a:solidFill>
                          <a:effectLst/>
                          <a:highlight>
                            <a:srgbClr val="C8E1FA"/>
                          </a:highlight>
                          <a:latin typeface="inherit"/>
                        </a:rPr>
                        <a:t>2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5499DE"/>
                          </a:solidFill>
                          <a:effectLst/>
                          <a:highlight>
                            <a:srgbClr val="DFEFFF"/>
                          </a:highlight>
                          <a:latin typeface="inherit"/>
                        </a:rPr>
                        <a:t>3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317CC5"/>
                          </a:solidFill>
                          <a:effectLst/>
                          <a:highlight>
                            <a:srgbClr val="C8E1FA"/>
                          </a:highlight>
                          <a:latin typeface="inherit"/>
                        </a:rPr>
                        <a:t>4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5499DE"/>
                          </a:solidFill>
                          <a:effectLst/>
                          <a:highlight>
                            <a:srgbClr val="DFEFFF"/>
                          </a:highlight>
                          <a:latin typeface="inherit"/>
                        </a:rPr>
                        <a:t>5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317CC5"/>
                          </a:solidFill>
                          <a:effectLst/>
                          <a:highlight>
                            <a:srgbClr val="C8E1FA"/>
                          </a:highlight>
                          <a:latin typeface="inherit"/>
                        </a:rPr>
                        <a:t>6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5499DE"/>
                          </a:solidFill>
                          <a:effectLst/>
                          <a:highlight>
                            <a:srgbClr val="DFEFFF"/>
                          </a:highlight>
                          <a:latin typeface="inherit"/>
                        </a:rPr>
                        <a:t>7</a:t>
                      </a:r>
                    </a:p>
                    <a:p>
                      <a:pPr algn="ctr" fontAlgn="base"/>
                      <a:r>
                        <a:rPr lang="en-US" sz="1200">
                          <a:solidFill>
                            <a:srgbClr val="317CC5"/>
                          </a:solidFill>
                          <a:effectLst/>
                          <a:highlight>
                            <a:srgbClr val="C8E1FA"/>
                          </a:highlight>
                          <a:latin typeface="inherit"/>
                        </a:rPr>
                        <a:t>8</a:t>
                      </a:r>
                    </a:p>
                  </a:txBody>
                  <a:tcPr marL="91345" marR="91345" marT="45672" marB="456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Text: Today the weather is fantastic</a:t>
                      </a: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7F7F7"/>
                          </a:highlight>
                          <a:latin typeface="inherit"/>
                        </a:rPr>
                        <a:t>Classification: Pos</a:t>
                      </a:r>
                    </a:p>
                    <a:p>
                      <a:pPr algn="l" fontAlgn="base"/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7F7F7"/>
                        </a:highlight>
                        <a:latin typeface="inherit"/>
                      </a:endParaRP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Text: The furniture is small.</a:t>
                      </a: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7F7F7"/>
                          </a:highlight>
                          <a:latin typeface="inherit"/>
                        </a:rPr>
                        <a:t>Classification: Neu</a:t>
                      </a:r>
                    </a:p>
                    <a:p>
                      <a:pPr algn="l" fontAlgn="base"/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7F7F7"/>
                        </a:highlight>
                        <a:latin typeface="inherit"/>
                      </a:endParaRP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Text: I don't like your attitude</a:t>
                      </a: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7F7F7"/>
                          </a:highlight>
                          <a:latin typeface="inherit"/>
                        </a:rPr>
                        <a:t>Classification: Neg</a:t>
                      </a:r>
                    </a:p>
                    <a:p>
                      <a:pPr algn="l" fontAlgn="base"/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7F7F7"/>
                        </a:highlight>
                        <a:latin typeface="inherit"/>
                      </a:endParaRP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Text: That shot selection was awful</a:t>
                      </a:r>
                    </a:p>
                    <a:p>
                      <a:pPr algn="l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7F7F7"/>
                          </a:highlight>
                          <a:latin typeface="inherit"/>
                        </a:rPr>
                        <a:t>Classification: ?</a:t>
                      </a:r>
                    </a:p>
                  </a:txBody>
                  <a:tcPr marL="91345" marR="91345" marT="45672" marB="456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254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0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483C36-04CE-2338-3963-5A7F8ACD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9B7BA-905D-C9AD-DCC6-940BF3DB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(</a:t>
            </a:r>
            <a:r>
              <a:rPr lang="en-US" dirty="0" err="1"/>
              <a:t>CoT</a:t>
            </a:r>
            <a:r>
              <a:rPr lang="en-US" dirty="0"/>
              <a:t>)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414D8-AB96-461E-6DCB-9A65D155B406}"/>
              </a:ext>
            </a:extLst>
          </p:cNvPr>
          <p:cNvSpPr txBox="1">
            <a:spLocks/>
          </p:cNvSpPr>
          <p:nvPr/>
        </p:nvSpPr>
        <p:spPr>
          <a:xfrm>
            <a:off x="592791" y="1099710"/>
            <a:ext cx="11084805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/>
              <a:t>Breakdown complex tasks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E436FD5-F425-D9F7-829B-B45549D3ADAE}"/>
              </a:ext>
            </a:extLst>
          </p:cNvPr>
          <p:cNvSpPr txBox="1">
            <a:spLocks/>
          </p:cNvSpPr>
          <p:nvPr/>
        </p:nvSpPr>
        <p:spPr>
          <a:xfrm>
            <a:off x="592787" y="1725620"/>
            <a:ext cx="10932823" cy="1296993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A4616"/>
              </a:buClr>
            </a:pPr>
            <a:r>
              <a:rPr lang="en-US" sz="1400" b="0" dirty="0">
                <a:latin typeface="+mj-lt"/>
              </a:rPr>
              <a:t>A technique that let the LLM breakdown complex reasoning tasks through intermediary steps.</a:t>
            </a:r>
          </a:p>
          <a:p>
            <a:pPr>
              <a:buClr>
                <a:srgbClr val="FA4616"/>
              </a:buClr>
            </a:pPr>
            <a:r>
              <a:rPr lang="en-US" sz="1400" b="0" dirty="0" err="1">
                <a:latin typeface="+mj-lt"/>
              </a:rPr>
              <a:t>CoT</a:t>
            </a:r>
            <a:r>
              <a:rPr lang="en-US" sz="1400" b="0" dirty="0">
                <a:latin typeface="+mj-lt"/>
              </a:rPr>
              <a:t> prompts are specific to a problem/ task.</a:t>
            </a:r>
          </a:p>
          <a:p>
            <a:pPr>
              <a:buClr>
                <a:srgbClr val="FA4616"/>
              </a:buClr>
            </a:pPr>
            <a:r>
              <a:rPr lang="en-US" sz="1400" b="0" dirty="0">
                <a:latin typeface="+mj-lt"/>
              </a:rPr>
              <a:t>You can use terms such as </a:t>
            </a:r>
            <a:r>
              <a:rPr lang="en-US" sz="1400" b="0" i="1" dirty="0">
                <a:latin typeface="+mj-lt"/>
              </a:rPr>
              <a:t>“Think step by step” </a:t>
            </a:r>
            <a:r>
              <a:rPr lang="en-US" sz="1400" b="0" dirty="0">
                <a:latin typeface="+mj-lt"/>
              </a:rPr>
              <a:t>to invoke </a:t>
            </a:r>
            <a:r>
              <a:rPr lang="en-US" sz="1400" b="0" dirty="0" err="1">
                <a:latin typeface="+mj-lt"/>
              </a:rPr>
              <a:t>CoT</a:t>
            </a:r>
            <a:r>
              <a:rPr lang="en-US" sz="1400" b="0" dirty="0">
                <a:latin typeface="+mj-lt"/>
              </a:rPr>
              <a:t> reasoning for your prompt</a:t>
            </a:r>
          </a:p>
          <a:p>
            <a:pPr>
              <a:buClr>
                <a:srgbClr val="FA4616"/>
              </a:buClr>
            </a:pPr>
            <a:r>
              <a:rPr lang="en-US" sz="1400" b="0" dirty="0" err="1">
                <a:latin typeface="+mj-lt"/>
              </a:rPr>
              <a:t>CoT</a:t>
            </a:r>
            <a:r>
              <a:rPr lang="en-US" sz="1400" b="0" dirty="0">
                <a:latin typeface="+mj-lt"/>
              </a:rPr>
              <a:t> prompts can include either zero-shot or few-shot prompting techniques depending on the use case.</a:t>
            </a:r>
          </a:p>
        </p:txBody>
      </p:sp>
    </p:spTree>
    <p:extLst>
      <p:ext uri="{BB962C8B-B14F-4D97-AF65-F5344CB8AC3E}">
        <p14:creationId xmlns:p14="http://schemas.microsoft.com/office/powerpoint/2010/main" val="35911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483C36-04CE-2338-3963-5A7F8ACD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9B7BA-905D-C9AD-DCC6-940BF3DB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(</a:t>
            </a:r>
            <a:r>
              <a:rPr lang="en-US" dirty="0" err="1"/>
              <a:t>CoT</a:t>
            </a:r>
            <a:r>
              <a:rPr lang="en-US" dirty="0"/>
              <a:t>)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414D8-AB96-461E-6DCB-9A65D155B406}"/>
              </a:ext>
            </a:extLst>
          </p:cNvPr>
          <p:cNvSpPr txBox="1">
            <a:spLocks/>
          </p:cNvSpPr>
          <p:nvPr/>
        </p:nvSpPr>
        <p:spPr>
          <a:xfrm>
            <a:off x="592791" y="1099710"/>
            <a:ext cx="11084805" cy="481164"/>
          </a:xfrm>
          <a:prstGeom prst="rect">
            <a:avLst/>
          </a:prstGeom>
        </p:spPr>
        <p:txBody>
          <a:bodyPr vert="horz" lIns="0" tIns="45672" rIns="91345" bIns="45672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rgbClr val="EF7D00"/>
                </a:solidFill>
                <a:latin typeface="+mn-lt"/>
                <a:ea typeface="+mn-ea"/>
                <a:cs typeface="+mn-cs"/>
              </a:defRPr>
            </a:lvl1pPr>
            <a:lvl2pPr marL="357187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715963" indent="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None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8" dirty="0"/>
              <a:t>Breakdown complex tasks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B1088441-E9CA-A7D0-8C96-9902C010E99E}"/>
              </a:ext>
            </a:extLst>
          </p:cNvPr>
          <p:cNvSpPr/>
          <p:nvPr/>
        </p:nvSpPr>
        <p:spPr>
          <a:xfrm>
            <a:off x="592787" y="2309112"/>
            <a:ext cx="5313124" cy="4342196"/>
          </a:xfrm>
          <a:prstGeom prst="roundRect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tx1"/>
                </a:solidFill>
              </a:rPr>
              <a:t>"Let's understand the story step by step: 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John went to the store to buy some groceries. 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He bought apples, bananas, and oranges. 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On his way back, he met his friend, and they went to a café together. 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What did John buy from the store?"</a:t>
            </a:r>
            <a:endParaRPr lang="en-GB" sz="1800" b="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86FF1B3-BBC0-30C8-10A5-767CB9548D16}"/>
              </a:ext>
            </a:extLst>
          </p:cNvPr>
          <p:cNvSpPr/>
          <p:nvPr/>
        </p:nvSpPr>
        <p:spPr>
          <a:xfrm>
            <a:off x="6273391" y="2302626"/>
            <a:ext cx="5313122" cy="4342194"/>
          </a:xfrm>
          <a:prstGeom prst="roundRect">
            <a:avLst>
              <a:gd name="adj" fmla="val 2479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000" b="0" dirty="0">
                <a:solidFill>
                  <a:schemeClr val="tx1"/>
                </a:solidFill>
              </a:rPr>
              <a:t>Step 1: Identify the Purpose of John's Trip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John went to the store to buy some groceries.</a:t>
            </a:r>
          </a:p>
          <a:p>
            <a:r>
              <a:rPr lang="en-US" sz="1000" b="0" dirty="0">
                <a:solidFill>
                  <a:schemeClr val="tx1"/>
                </a:solidFill>
              </a:rPr>
              <a:t>Step 2: Identify What John Bought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While at the store, John bought specific items.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The items he bought are apples, bananas, and oranges.</a:t>
            </a:r>
          </a:p>
          <a:p>
            <a:r>
              <a:rPr lang="en-US" sz="1000" b="0" dirty="0">
                <a:solidFill>
                  <a:schemeClr val="tx1"/>
                </a:solidFill>
              </a:rPr>
              <a:t>Step 3: Identify Additional Details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After buying the groceries, John met his friend.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John and his friend went to a café together.</a:t>
            </a:r>
          </a:p>
          <a:p>
            <a:r>
              <a:rPr lang="en-US" sz="1000" b="0" dirty="0">
                <a:solidFill>
                  <a:schemeClr val="tx1"/>
                </a:solidFill>
              </a:rPr>
              <a:t>Step 4: Focus on the Question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The question asks what John bought from the store.</a:t>
            </a:r>
          </a:p>
          <a:p>
            <a:pPr marL="742207" lvl="1" indent="-285464">
              <a:buFont typeface="+mj-lt"/>
              <a:buAutoNum type="arabicPeriod"/>
            </a:pPr>
            <a:r>
              <a:rPr lang="en-US" sz="1000" b="0" dirty="0">
                <a:solidFill>
                  <a:schemeClr val="tx1"/>
                </a:solidFill>
              </a:rPr>
              <a:t>Other details about meeting his friend and going to the café are not relevant to the answer.</a:t>
            </a:r>
          </a:p>
          <a:p>
            <a:r>
              <a:rPr lang="en-US" sz="1000" dirty="0">
                <a:solidFill>
                  <a:schemeClr val="tx1"/>
                </a:solidFill>
              </a:rPr>
              <a:t>Output</a:t>
            </a:r>
            <a:r>
              <a:rPr lang="en-US" sz="1000" b="0" dirty="0">
                <a:solidFill>
                  <a:schemeClr val="tx1"/>
                </a:solidFill>
              </a:rPr>
              <a:t>: "John went to the store to buy some groceries. Specifically, he bought apples, bananas, and oranges. Therefore, John bought apples, bananas, and oranges from the store."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1A8BE2-EF23-8AA9-395F-1080C48FA90F}"/>
              </a:ext>
            </a:extLst>
          </p:cNvPr>
          <p:cNvSpPr txBox="1">
            <a:spLocks/>
          </p:cNvSpPr>
          <p:nvPr/>
        </p:nvSpPr>
        <p:spPr>
          <a:xfrm>
            <a:off x="592787" y="1821460"/>
            <a:ext cx="7047669" cy="481164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2pPr>
            <a:lvl3pPr marL="8937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Calibri" panose="020F0502020204030204" pitchFamily="34" charset="0"/>
              <a:buChar char="-"/>
              <a:defRPr sz="1600" kern="1200">
                <a:solidFill>
                  <a:srgbClr val="00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A4616"/>
              </a:buClr>
              <a:buNone/>
            </a:pPr>
            <a:r>
              <a:rPr lang="en-US" sz="1798" dirty="0"/>
              <a:t>Sample input prompt and response</a:t>
            </a:r>
          </a:p>
        </p:txBody>
      </p:sp>
    </p:spTree>
    <p:extLst>
      <p:ext uri="{BB962C8B-B14F-4D97-AF65-F5344CB8AC3E}">
        <p14:creationId xmlns:p14="http://schemas.microsoft.com/office/powerpoint/2010/main" val="343553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9C0D5D2-B297-4AF3-230D-A4E46A58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52" y="1565039"/>
            <a:ext cx="5467998" cy="4025027"/>
          </a:xfrm>
        </p:spPr>
        <p:txBody>
          <a:bodyPr/>
          <a:lstStyle/>
          <a:p>
            <a:r>
              <a:rPr lang="en-US" sz="1600" b="1" dirty="0"/>
              <a:t>Traditional Prompt Engineering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Single, standalone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instructions → one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Examples: summarize text, draft an email, answer a question</a:t>
            </a:r>
          </a:p>
          <a:p>
            <a:endParaRPr lang="en-US" sz="1600" dirty="0"/>
          </a:p>
          <a:p>
            <a:r>
              <a:rPr lang="en-US" sz="1600" b="1" dirty="0"/>
              <a:t>AI Agent Prompt Engineering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Multi-step, goal-oriented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Structured &amp; adaptive prompts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Enables planning, decision-making, and adjusting to new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Drives autonomous, workflow-level behavior</a:t>
            </a:r>
          </a:p>
          <a:p>
            <a:endParaRPr lang="en-IN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7CD7076-9E3B-2B63-EBB6-7192909C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 Prompt Engineering vs. Traditional Prompt Eng.</a:t>
            </a:r>
            <a:endParaRPr lang="en-IN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xmlns="" id="{F30DC40E-2D80-4EC1-F805-4636F44E8979}"/>
              </a:ext>
            </a:extLst>
          </p:cNvPr>
          <p:cNvSpPr txBox="1">
            <a:spLocks/>
          </p:cNvSpPr>
          <p:nvPr/>
        </p:nvSpPr>
        <p:spPr bwMode="gray">
          <a:xfrm>
            <a:off x="6906669" y="1565038"/>
            <a:ext cx="4747327" cy="31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930" tIns="16930" rIns="16930" bIns="1693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456834" rtl="0" eaLnBrk="1" latinLnBrk="0" hangingPunct="1">
              <a:spcBef>
                <a:spcPts val="999"/>
              </a:spcBef>
              <a:buFont typeface="Arial"/>
              <a:buNone/>
              <a:defRPr sz="1998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74485" indent="-174485" algn="l" defTabSz="456834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8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39453" indent="-164968" algn="l" defTabSz="456834" rtl="0" eaLnBrk="1" latinLnBrk="0" hangingPunct="1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Lucida Grande"/>
              <a:buChar char="-"/>
              <a:defRPr sz="1998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12353" indent="-172900" algn="l" defTabSz="456834" rtl="0" eaLnBrk="1" latinLnBrk="0" hangingPunct="1">
              <a:spcBef>
                <a:spcPts val="2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998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686838" indent="-174485" algn="l" defTabSz="456834" rtl="0" eaLnBrk="1" latinLnBrk="0" hangingPunct="1">
              <a:spcBef>
                <a:spcPts val="100"/>
              </a:spcBef>
              <a:buClr>
                <a:schemeClr val="bg1">
                  <a:lumMod val="65000"/>
                </a:schemeClr>
              </a:buClr>
              <a:buFont typeface="Lucida Grande"/>
              <a:buChar char="-"/>
              <a:defRPr sz="1998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2588" indent="-228417" algn="l" defTabSz="456834" rtl="0" eaLnBrk="1" latinLnBrk="0" hangingPunct="1">
              <a:spcBef>
                <a:spcPct val="20000"/>
              </a:spcBef>
              <a:buFont typeface="Arial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423" indent="-228417" algn="l" defTabSz="456834" rtl="0" eaLnBrk="1" latinLnBrk="0" hangingPunct="1">
              <a:spcBef>
                <a:spcPct val="20000"/>
              </a:spcBef>
              <a:buFont typeface="Arial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257" indent="-228417" algn="l" defTabSz="456834" rtl="0" eaLnBrk="1" latinLnBrk="0" hangingPunct="1">
              <a:spcBef>
                <a:spcPct val="20000"/>
              </a:spcBef>
              <a:buFont typeface="Arial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091" indent="-228417" algn="l" defTabSz="456834" rtl="0" eaLnBrk="1" latinLnBrk="0" hangingPunct="1">
              <a:spcBef>
                <a:spcPct val="20000"/>
              </a:spcBef>
              <a:buFont typeface="Arial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/>
              <a:t>Key Difference</a:t>
            </a:r>
            <a:endParaRPr lang="en-US" sz="1600" b="0" dirty="0"/>
          </a:p>
          <a:p>
            <a:pPr>
              <a:lnSpc>
                <a:spcPct val="100000"/>
              </a:lnSpc>
            </a:pPr>
            <a:r>
              <a:rPr lang="en-US" sz="1600" b="1" dirty="0"/>
              <a:t>Traditional</a:t>
            </a:r>
            <a:r>
              <a:rPr lang="en-US" sz="1600" b="0" dirty="0"/>
              <a:t> → Focus on outputs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AI Agent</a:t>
            </a:r>
            <a:r>
              <a:rPr lang="en-US" sz="1600" b="0" dirty="0"/>
              <a:t> → Focus on goals and processes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  <a:p>
            <a:pPr>
              <a:lnSpc>
                <a:spcPct val="100000"/>
              </a:lnSpc>
            </a:pPr>
            <a:r>
              <a:rPr lang="en-US" sz="1600" b="1" dirty="0"/>
              <a:t>Why It Matters</a:t>
            </a:r>
            <a:endParaRPr lang="en-US" sz="1600" b="0" dirty="0"/>
          </a:p>
          <a:p>
            <a:pPr>
              <a:lnSpc>
                <a:spcPct val="100000"/>
              </a:lnSpc>
            </a:pPr>
            <a:r>
              <a:rPr lang="en-US" sz="1600" b="0" dirty="0"/>
              <a:t>Transforms AI from tool → collaborator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Powers research, automation, and real-world applications</a:t>
            </a:r>
          </a:p>
          <a:p>
            <a:pPr>
              <a:lnSpc>
                <a:spcPct val="100000"/>
              </a:lnSpc>
            </a:pPr>
            <a:endParaRPr lang="en-IN" sz="1600" b="0" dirty="0"/>
          </a:p>
        </p:txBody>
      </p:sp>
    </p:spTree>
    <p:extLst>
      <p:ext uri="{BB962C8B-B14F-4D97-AF65-F5344CB8AC3E}">
        <p14:creationId xmlns:p14="http://schemas.microsoft.com/office/powerpoint/2010/main" val="1425060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2.xml><?xml version="1.0" encoding="utf-8"?>
<a:theme xmlns:a="http://schemas.openxmlformats.org/drawingml/2006/main" name="Primary Presentation Layouts">
  <a:themeElements>
    <a:clrScheme name="Primary Presentation Layouts">
      <a:dk1>
        <a:srgbClr val="000000"/>
      </a:dk1>
      <a:lt1>
        <a:srgbClr val="FFFFFF"/>
      </a:lt1>
      <a:dk2>
        <a:srgbClr val="9D9D9D"/>
      </a:dk2>
      <a:lt2>
        <a:srgbClr val="A32200"/>
      </a:lt2>
      <a:accent1>
        <a:srgbClr val="FCC0C5"/>
      </a:accent1>
      <a:accent2>
        <a:srgbClr val="5BCBDE"/>
      </a:accent2>
      <a:accent3>
        <a:srgbClr val="F6F6F6"/>
      </a:accent3>
      <a:accent4>
        <a:srgbClr val="434648"/>
      </a:accent4>
      <a:accent5>
        <a:srgbClr val="FFCBFF"/>
      </a:accent5>
      <a:accent6>
        <a:srgbClr val="1168CD"/>
      </a:accent6>
      <a:hlink>
        <a:srgbClr val="0000FF"/>
      </a:hlink>
      <a:folHlink>
        <a:srgbClr val="FF00FF"/>
      </a:folHlink>
    </a:clrScheme>
    <a:fontScheme name="Primary Presentation Layouts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Primary Presentation Layout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1057894"/>
            <a:satOff val="4889"/>
            <a:lumOff val="-3372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chemeClr val="accent3">
                <a:hueOff val="-3600000"/>
                <a:lumOff val="3392"/>
              </a:schemeClr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A322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ts val="2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1" i="0" u="none" strike="noStrike" cap="none" spc="0" normalizeH="0" baseline="0">
            <a:ln>
              <a:noFill/>
            </a:ln>
            <a:solidFill>
              <a:schemeClr val="accent1">
                <a:hueOff val="1057894"/>
                <a:satOff val="4889"/>
                <a:lumOff val="-33725"/>
              </a:schemeClr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80af4b-b6c5-4b62-abbf-9db793521990">
      <Terms xmlns="http://schemas.microsoft.com/office/infopath/2007/PartnerControls"/>
    </lcf76f155ced4ddcb4097134ff3c332f>
    <TaxCatchAll xmlns="f5f250e4-2cf5-4e3d-922a-2a876ee07fc4" xsi:nil="true"/>
    <July xmlns="5480af4b-b6c5-4b62-abbf-9db793521990">2023-01-31T00:00:00+00:00</Jul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20" ma:contentTypeDescription="Create a new document." ma:contentTypeScope="" ma:versionID="67e2b347871169e2fff68ddeb5417e85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3e5dc3c18bb01361c65b08c4c380d00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July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July" ma:index="24" nillable="true" ma:displayName="July" ma:default="2023-01-31T00:00:00Z" ma:format="DateOnly" ma:internalName="July">
      <xsd:simpleType>
        <xsd:restriction base="dms:DateTim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aa707c-1209-4a5e-baba-bf9dbd791563}" ma:internalName="TaxCatchAll" ma:showField="CatchAllData" ma:web="f5f250e4-2cf5-4e3d-922a-2a876ee07f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22BEB2-8C53-44B0-B36B-5213C6314AFA}">
  <ds:schemaRefs>
    <ds:schemaRef ds:uri="http://schemas.microsoft.com/office/2006/metadata/properties"/>
    <ds:schemaRef ds:uri="http://schemas.microsoft.com/office/infopath/2007/PartnerControls"/>
    <ds:schemaRef ds:uri="5480af4b-b6c5-4b62-abbf-9db793521990"/>
    <ds:schemaRef ds:uri="f5f250e4-2cf5-4e3d-922a-2a876ee07fc4"/>
  </ds:schemaRefs>
</ds:datastoreItem>
</file>

<file path=customXml/itemProps2.xml><?xml version="1.0" encoding="utf-8"?>
<ds:datastoreItem xmlns:ds="http://schemas.openxmlformats.org/officeDocument/2006/customXml" ds:itemID="{3D2ED3AE-F386-4AF5-AAEF-45E694A780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4FA84-5688-4EEE-A017-41043BD7B0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MVP_Summit_Agenda</Template>
  <TotalTime>357</TotalTime>
  <Words>1070</Words>
  <Application>Microsoft Office PowerPoint</Application>
  <PresentationFormat>Custom</PresentationFormat>
  <Paragraphs>172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inherit</vt:lpstr>
      <vt:lpstr>Inter4</vt:lpstr>
      <vt:lpstr>Lucida Grande</vt:lpstr>
      <vt:lpstr>Arial</vt:lpstr>
      <vt:lpstr>Calibri</vt:lpstr>
      <vt:lpstr>1_Primary Presentation Layouts</vt:lpstr>
      <vt:lpstr>What is a prompt</vt:lpstr>
      <vt:lpstr>Elements of a prompt</vt:lpstr>
      <vt:lpstr>Prompt design best practices</vt:lpstr>
      <vt:lpstr>Zero-shot prompting</vt:lpstr>
      <vt:lpstr>Zero-shot prompting</vt:lpstr>
      <vt:lpstr>Few-shot prompting</vt:lpstr>
      <vt:lpstr>Chain-of-Thought (CoT) prompting</vt:lpstr>
      <vt:lpstr>Chain-of-Thought (CoT) prompting</vt:lpstr>
      <vt:lpstr>AI Agent Prompt Engineering vs. Traditional Prompt Eng.</vt:lpstr>
      <vt:lpstr>Elements of an AI agent prompt</vt:lpstr>
      <vt:lpstr>Elements of an AI agent prompt</vt:lpstr>
      <vt:lpstr>Elements of an AI agent prompt</vt:lpstr>
      <vt:lpstr>System Prompt in AI Agents </vt:lpstr>
      <vt:lpstr>User Prompt in AI Agents </vt:lpstr>
      <vt:lpstr>Prompt health score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prompt</dc:title>
  <dc:subject/>
  <dc:creator>Vimal Das R</dc:creator>
  <cp:keywords/>
  <dc:description/>
  <cp:lastModifiedBy>Microsoft account</cp:lastModifiedBy>
  <cp:revision>35</cp:revision>
  <dcterms:created xsi:type="dcterms:W3CDTF">2025-07-10T15:16:30Z</dcterms:created>
  <dcterms:modified xsi:type="dcterms:W3CDTF">2025-10-21T20:57:21Z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MediaServiceImageTags">
    <vt:lpwstr/>
  </property>
</Properties>
</file>